
<file path=[Content_Types].xml><?xml version="1.0" encoding="utf-8"?>
<Types xmlns="http://schemas.openxmlformats.org/package/2006/content-types">
  <Default Extension="png" ContentType="image/png"/>
  <Default Extension="jfif"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2" r:id="rId3"/>
    <p:sldMasterId id="2147483674" r:id="rId4"/>
    <p:sldMasterId id="2147483686" r:id="rId5"/>
    <p:sldMasterId id="2147483698" r:id="rId6"/>
    <p:sldMasterId id="2147483710" r:id="rId7"/>
    <p:sldMasterId id="2147483722" r:id="rId8"/>
  </p:sldMasterIdLst>
  <p:notesMasterIdLst>
    <p:notesMasterId r:id="rId30"/>
  </p:notesMasterIdLst>
  <p:handoutMasterIdLst>
    <p:handoutMasterId r:id="rId31"/>
  </p:handoutMasterIdLst>
  <p:sldIdLst>
    <p:sldId id="256" r:id="rId9"/>
    <p:sldId id="321" r:id="rId10"/>
    <p:sldId id="350" r:id="rId11"/>
    <p:sldId id="319" r:id="rId12"/>
    <p:sldId id="323" r:id="rId13"/>
    <p:sldId id="340" r:id="rId14"/>
    <p:sldId id="341" r:id="rId15"/>
    <p:sldId id="343" r:id="rId16"/>
    <p:sldId id="353" r:id="rId17"/>
    <p:sldId id="354" r:id="rId18"/>
    <p:sldId id="355" r:id="rId19"/>
    <p:sldId id="325" r:id="rId20"/>
    <p:sldId id="324" r:id="rId21"/>
    <p:sldId id="339" r:id="rId22"/>
    <p:sldId id="346" r:id="rId23"/>
    <p:sldId id="348" r:id="rId24"/>
    <p:sldId id="345" r:id="rId25"/>
    <p:sldId id="347" r:id="rId26"/>
    <p:sldId id="333" r:id="rId27"/>
    <p:sldId id="327" r:id="rId28"/>
    <p:sldId id="26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8">
          <p15:clr>
            <a:srgbClr val="A4A3A4"/>
          </p15:clr>
        </p15:guide>
        <p15:guide id="2" orient="horz" pos="4091">
          <p15:clr>
            <a:srgbClr val="A4A3A4"/>
          </p15:clr>
        </p15:guide>
        <p15:guide id="3" orient="horz" pos="2134">
          <p15:clr>
            <a:srgbClr val="A4A3A4"/>
          </p15:clr>
        </p15:guide>
        <p15:guide id="4" orient="horz" pos="794">
          <p15:clr>
            <a:srgbClr val="A4A3A4"/>
          </p15:clr>
        </p15:guide>
        <p15:guide id="5" orient="horz" pos="1471">
          <p15:clr>
            <a:srgbClr val="A4A3A4"/>
          </p15:clr>
        </p15:guide>
        <p15:guide id="6" orient="horz" pos="226">
          <p15:clr>
            <a:srgbClr val="A4A3A4"/>
          </p15:clr>
        </p15:guide>
        <p15:guide id="7" pos="1992">
          <p15:clr>
            <a:srgbClr val="A4A3A4"/>
          </p15:clr>
        </p15:guide>
        <p15:guide id="8" pos="5298">
          <p15:clr>
            <a:srgbClr val="A4A3A4"/>
          </p15:clr>
        </p15:guide>
        <p15:guide id="9" pos="3759">
          <p15:clr>
            <a:srgbClr val="A4A3A4"/>
          </p15:clr>
        </p15:guide>
        <p15:guide id="10" pos="4479">
          <p15:clr>
            <a:srgbClr val="A4A3A4"/>
          </p15:clr>
        </p15:guide>
        <p15:guide id="11" pos="3651">
          <p15:clr>
            <a:srgbClr val="A4A3A4"/>
          </p15:clr>
        </p15:guide>
        <p15:guide id="12" pos="2881">
          <p15:clr>
            <a:srgbClr val="A4A3A4"/>
          </p15:clr>
        </p15:guide>
        <p15:guide id="13" pos="2108">
          <p15:clr>
            <a:srgbClr val="A4A3A4"/>
          </p15:clr>
        </p15:guide>
        <p15:guide id="14" pos="1279">
          <p15:clr>
            <a:srgbClr val="A4A3A4"/>
          </p15:clr>
        </p15:guide>
        <p15:guide id="15" pos="45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F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6" autoAdjust="0"/>
    <p:restoredTop sz="93390" autoAdjust="0"/>
  </p:normalViewPr>
  <p:slideViewPr>
    <p:cSldViewPr snapToGrid="0" snapToObjects="1" showGuides="1">
      <p:cViewPr varScale="1">
        <p:scale>
          <a:sx n="103" d="100"/>
          <a:sy n="103" d="100"/>
        </p:scale>
        <p:origin x="1248" y="108"/>
      </p:cViewPr>
      <p:guideLst>
        <p:guide orient="horz" pos="568"/>
        <p:guide orient="horz" pos="4091"/>
        <p:guide orient="horz" pos="2134"/>
        <p:guide orient="horz" pos="794"/>
        <p:guide orient="horz" pos="1471"/>
        <p:guide orient="horz" pos="226"/>
        <p:guide pos="1992"/>
        <p:guide pos="5298"/>
        <p:guide pos="3759"/>
        <p:guide pos="4479"/>
        <p:guide pos="3651"/>
        <p:guide pos="2881"/>
        <p:guide pos="2108"/>
        <p:guide pos="1279"/>
        <p:guide pos="45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5" d="100"/>
          <a:sy n="125" d="100"/>
        </p:scale>
        <p:origin x="-390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DA37E-E3E1-4F0C-8CB9-0AADE98621F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pt-PT"/>
        </a:p>
      </dgm:t>
    </dgm:pt>
    <dgm:pt modelId="{88D375B3-5A5C-448B-9D6C-CFC765642507}">
      <dgm:prSet phldrT="[Texto]" custT="1"/>
      <dgm:spPr>
        <a:solidFill>
          <a:srgbClr val="2C3FB1"/>
        </a:solidFill>
      </dgm:spPr>
      <dgm:t>
        <a:bodyPr/>
        <a:lstStyle/>
        <a:p>
          <a:r>
            <a:rPr lang="pt-PT" sz="1400" b="1" dirty="0" err="1"/>
            <a:t>Good</a:t>
          </a:r>
          <a:r>
            <a:rPr lang="pt-PT" sz="1400" b="1" dirty="0"/>
            <a:t> </a:t>
          </a:r>
          <a:r>
            <a:rPr lang="pt-PT" sz="1400" b="1" dirty="0" err="1"/>
            <a:t>laboratory</a:t>
          </a:r>
          <a:r>
            <a:rPr lang="pt-PT" sz="1400" b="1" dirty="0"/>
            <a:t> </a:t>
          </a:r>
          <a:r>
            <a:rPr lang="pt-PT" sz="1400" b="1" dirty="0" err="1"/>
            <a:t>practices</a:t>
          </a:r>
          <a:endParaRPr lang="pt-PT" sz="1400" b="1" dirty="0"/>
        </a:p>
      </dgm:t>
    </dgm:pt>
    <dgm:pt modelId="{58B42E0F-D2E7-446A-841A-B8D2CCC71990}" type="parTrans" cxnId="{39AC8DAE-79F2-4FE7-8442-CBB013C63CA2}">
      <dgm:prSet/>
      <dgm:spPr/>
      <dgm:t>
        <a:bodyPr/>
        <a:lstStyle/>
        <a:p>
          <a:endParaRPr lang="pt-PT" sz="1400"/>
        </a:p>
      </dgm:t>
    </dgm:pt>
    <dgm:pt modelId="{0323C284-100C-40F4-B475-D77EEB5243B4}" type="sibTrans" cxnId="{39AC8DAE-79F2-4FE7-8442-CBB013C63CA2}">
      <dgm:prSet custT="1"/>
      <dgm:spPr>
        <a:solidFill>
          <a:srgbClr val="2C3FB1"/>
        </a:solidFill>
      </dgm:spPr>
      <dgm:t>
        <a:bodyPr/>
        <a:lstStyle/>
        <a:p>
          <a:r>
            <a:rPr lang="pt-PT" sz="1400" b="1" dirty="0" err="1"/>
            <a:t>Hazard</a:t>
          </a:r>
          <a:r>
            <a:rPr lang="pt-PT" sz="1400" b="1" dirty="0"/>
            <a:t> </a:t>
          </a:r>
          <a:r>
            <a:rPr lang="pt-PT" sz="1400" b="1" dirty="0" err="1"/>
            <a:t>identification</a:t>
          </a:r>
          <a:r>
            <a:rPr lang="pt-PT" sz="1400" b="1" dirty="0"/>
            <a:t> </a:t>
          </a:r>
          <a:r>
            <a:rPr lang="pt-PT" sz="1400" b="1" dirty="0" err="1"/>
            <a:t>and</a:t>
          </a:r>
          <a:r>
            <a:rPr lang="pt-PT" sz="1400" b="1" dirty="0"/>
            <a:t> </a:t>
          </a:r>
          <a:r>
            <a:rPr lang="pt-PT" sz="1400" b="1" dirty="0" err="1"/>
            <a:t>risk</a:t>
          </a:r>
          <a:r>
            <a:rPr lang="pt-PT" sz="1400" b="1" dirty="0"/>
            <a:t> </a:t>
          </a:r>
          <a:r>
            <a:rPr lang="pt-PT" sz="1400" b="1" dirty="0" err="1"/>
            <a:t>evaluation</a:t>
          </a:r>
          <a:endParaRPr lang="pt-PT" sz="1400" b="1" dirty="0"/>
        </a:p>
      </dgm:t>
    </dgm:pt>
    <dgm:pt modelId="{FC1E9107-FB24-4604-AC72-CEF9C5267F95}">
      <dgm:prSet phldrT="[Texto]" custT="1"/>
      <dgm:spPr/>
      <dgm:t>
        <a:bodyPr/>
        <a:lstStyle/>
        <a:p>
          <a:pPr>
            <a:tabLst>
              <a:tab pos="628650" algn="l"/>
            </a:tabLst>
          </a:pPr>
          <a:r>
            <a:rPr lang="pt-PT" sz="1800" b="1" i="0" dirty="0" err="1">
              <a:effectLst/>
            </a:rPr>
            <a:t>Occupational</a:t>
          </a:r>
          <a:r>
            <a:rPr lang="pt-PT" sz="1800" b="1" i="0" dirty="0">
              <a:effectLst/>
            </a:rPr>
            <a:t> </a:t>
          </a:r>
          <a:r>
            <a:rPr lang="pt-PT" sz="1800" b="1" i="0" dirty="0" err="1">
              <a:effectLst/>
            </a:rPr>
            <a:t>risk</a:t>
          </a:r>
          <a:r>
            <a:rPr lang="pt-PT" sz="1800" b="1" i="0" dirty="0">
              <a:effectLst/>
            </a:rPr>
            <a:t> </a:t>
          </a:r>
          <a:r>
            <a:rPr lang="pt-PT" sz="1800" b="1" i="0" dirty="0" err="1">
              <a:effectLst/>
            </a:rPr>
            <a:t>assessment</a:t>
          </a:r>
          <a:endParaRPr lang="pt-PT" sz="1800" b="1" i="0" dirty="0">
            <a:effectLst/>
          </a:endParaRPr>
        </a:p>
      </dgm:t>
    </dgm:pt>
    <dgm:pt modelId="{638FB62E-9386-4B09-A6EB-2EC7F60BE84D}" type="parTrans" cxnId="{680138E5-3959-4C88-A5DD-963DAC6C82C6}">
      <dgm:prSet/>
      <dgm:spPr/>
      <dgm:t>
        <a:bodyPr/>
        <a:lstStyle/>
        <a:p>
          <a:endParaRPr lang="pt-PT" sz="1400"/>
        </a:p>
      </dgm:t>
    </dgm:pt>
    <dgm:pt modelId="{4B5229CD-6872-4E47-84E1-8274376346F1}" type="sibTrans" cxnId="{680138E5-3959-4C88-A5DD-963DAC6C82C6}">
      <dgm:prSet/>
      <dgm:spPr/>
      <dgm:t>
        <a:bodyPr/>
        <a:lstStyle/>
        <a:p>
          <a:endParaRPr lang="pt-PT" sz="1400"/>
        </a:p>
      </dgm:t>
    </dgm:pt>
    <dgm:pt modelId="{944EC58F-5681-43AE-BF05-4B910180C238}">
      <dgm:prSet phldrT="[Texto]" custT="1"/>
      <dgm:spPr>
        <a:solidFill>
          <a:srgbClr val="2C3FB1"/>
        </a:solidFill>
      </dgm:spPr>
      <dgm:t>
        <a:bodyPr/>
        <a:lstStyle/>
        <a:p>
          <a:r>
            <a:rPr lang="pt-PT" sz="1400" b="1" dirty="0" err="1"/>
            <a:t>Automatic</a:t>
          </a:r>
          <a:r>
            <a:rPr lang="pt-PT" sz="1400" b="1" dirty="0"/>
            <a:t> </a:t>
          </a:r>
          <a:r>
            <a:rPr lang="pt-PT" sz="1400" b="1" dirty="0" err="1"/>
            <a:t>fire</a:t>
          </a:r>
          <a:r>
            <a:rPr lang="pt-PT" sz="1400" b="1" dirty="0"/>
            <a:t> </a:t>
          </a:r>
          <a:r>
            <a:rPr lang="pt-PT" sz="1400" b="1" dirty="0" err="1"/>
            <a:t>detection</a:t>
          </a:r>
          <a:r>
            <a:rPr lang="pt-PT" sz="1400" b="1" dirty="0"/>
            <a:t> </a:t>
          </a:r>
          <a:r>
            <a:rPr lang="pt-PT" sz="1400" b="1" dirty="0" err="1"/>
            <a:t>systems</a:t>
          </a:r>
          <a:endParaRPr lang="pt-PT" sz="1400" b="1" dirty="0"/>
        </a:p>
        <a:p>
          <a:r>
            <a:rPr lang="pt-PT" sz="1400" b="1" dirty="0" err="1"/>
            <a:t>Plans</a:t>
          </a:r>
          <a:r>
            <a:rPr lang="pt-PT" sz="1400" b="1" dirty="0"/>
            <a:t> </a:t>
          </a:r>
          <a:r>
            <a:rPr lang="pt-PT" sz="1400" b="1" dirty="0" err="1"/>
            <a:t>and</a:t>
          </a:r>
          <a:r>
            <a:rPr lang="pt-PT" sz="1400" b="1" dirty="0"/>
            <a:t> </a:t>
          </a:r>
          <a:r>
            <a:rPr lang="pt-PT" sz="1400" b="1" dirty="0" err="1"/>
            <a:t>procedures</a:t>
          </a:r>
          <a:endParaRPr lang="pt-PT" sz="1400" b="1" dirty="0"/>
        </a:p>
      </dgm:t>
    </dgm:pt>
    <dgm:pt modelId="{B68E182A-9A15-4F5B-B1EA-845FFCFD611F}" type="parTrans" cxnId="{4CEE49F3-6A8D-4CAE-9FB1-FB5D05AE589F}">
      <dgm:prSet/>
      <dgm:spPr/>
      <dgm:t>
        <a:bodyPr/>
        <a:lstStyle/>
        <a:p>
          <a:endParaRPr lang="pt-PT" sz="1400"/>
        </a:p>
      </dgm:t>
    </dgm:pt>
    <dgm:pt modelId="{35F91FAB-332E-4697-87C8-023051D9D36C}" type="sibTrans" cxnId="{4CEE49F3-6A8D-4CAE-9FB1-FB5D05AE589F}">
      <dgm:prSet custT="1"/>
      <dgm:spPr>
        <a:solidFill>
          <a:srgbClr val="2C3FB1"/>
        </a:solidFill>
      </dgm:spPr>
      <dgm:t>
        <a:bodyPr/>
        <a:lstStyle/>
        <a:p>
          <a:r>
            <a:rPr lang="pt-PT" sz="1400" b="1" dirty="0" err="1"/>
            <a:t>Safety</a:t>
          </a:r>
          <a:r>
            <a:rPr lang="pt-PT" sz="1400" b="1" dirty="0"/>
            <a:t> </a:t>
          </a:r>
          <a:r>
            <a:rPr lang="pt-PT" sz="1400" b="1" dirty="0" err="1"/>
            <a:t>reports</a:t>
          </a:r>
          <a:endParaRPr lang="pt-PT" sz="1400" b="1" dirty="0"/>
        </a:p>
      </dgm:t>
    </dgm:pt>
    <dgm:pt modelId="{89E4D3E8-0921-4F2E-B4FC-F3B172322EF6}">
      <dgm:prSet phldrT="[Texto]" custT="1"/>
      <dgm:spPr/>
      <dgm:t>
        <a:bodyPr/>
        <a:lstStyle/>
        <a:p>
          <a:r>
            <a:rPr lang="pt-PT" sz="1800" b="1" dirty="0" err="1"/>
            <a:t>Fire</a:t>
          </a:r>
          <a:r>
            <a:rPr lang="pt-PT" sz="1800" b="1" dirty="0"/>
            <a:t> </a:t>
          </a:r>
          <a:r>
            <a:rPr lang="pt-PT" sz="1800" b="1" dirty="0" err="1"/>
            <a:t>protection</a:t>
          </a:r>
          <a:r>
            <a:rPr lang="pt-PT" sz="1800" b="1" dirty="0"/>
            <a:t> </a:t>
          </a:r>
          <a:r>
            <a:rPr lang="pt-PT" sz="1800" b="1" dirty="0" err="1"/>
            <a:t>of</a:t>
          </a:r>
          <a:r>
            <a:rPr lang="pt-PT" sz="1800" b="1" dirty="0"/>
            <a:t> </a:t>
          </a:r>
          <a:r>
            <a:rPr lang="pt-PT" sz="1800" b="1" dirty="0" err="1"/>
            <a:t>buildings</a:t>
          </a:r>
          <a:endParaRPr lang="pt-PT" sz="1800" b="1" dirty="0"/>
        </a:p>
      </dgm:t>
    </dgm:pt>
    <dgm:pt modelId="{ED3CE434-4F9A-4C22-82B0-C779E76D0348}" type="parTrans" cxnId="{A4A9B831-E03F-40B0-9016-B0D1352532CC}">
      <dgm:prSet/>
      <dgm:spPr/>
      <dgm:t>
        <a:bodyPr/>
        <a:lstStyle/>
        <a:p>
          <a:endParaRPr lang="pt-PT" sz="1400"/>
        </a:p>
      </dgm:t>
    </dgm:pt>
    <dgm:pt modelId="{2B7A9AC8-D7EB-4BFA-BBFD-FEE302BA8575}" type="sibTrans" cxnId="{A4A9B831-E03F-40B0-9016-B0D1352532CC}">
      <dgm:prSet/>
      <dgm:spPr/>
      <dgm:t>
        <a:bodyPr/>
        <a:lstStyle/>
        <a:p>
          <a:endParaRPr lang="pt-PT" sz="1400"/>
        </a:p>
      </dgm:t>
    </dgm:pt>
    <dgm:pt modelId="{8EB4AAA8-125B-4BD0-893C-DFC59898B8B7}">
      <dgm:prSet phldrT="[Texto]" custT="1"/>
      <dgm:spPr>
        <a:solidFill>
          <a:srgbClr val="2C3FB1"/>
        </a:solidFill>
      </dgm:spPr>
      <dgm:t>
        <a:bodyPr/>
        <a:lstStyle/>
        <a:p>
          <a:r>
            <a:rPr lang="pt-PT" sz="1400" b="1" dirty="0" err="1"/>
            <a:t>Building</a:t>
          </a:r>
          <a:r>
            <a:rPr lang="pt-PT" sz="1400" b="1" dirty="0"/>
            <a:t> </a:t>
          </a:r>
          <a:r>
            <a:rPr lang="pt-PT" sz="1400" b="1" dirty="0" err="1"/>
            <a:t>evacuation</a:t>
          </a:r>
          <a:endParaRPr lang="pt-PT" sz="1400" b="1" dirty="0"/>
        </a:p>
        <a:p>
          <a:r>
            <a:rPr lang="pt-PT" sz="1400" b="1" dirty="0" err="1"/>
            <a:t>Safety</a:t>
          </a:r>
          <a:r>
            <a:rPr lang="pt-PT" sz="1400" b="1" dirty="0"/>
            <a:t> </a:t>
          </a:r>
          <a:r>
            <a:rPr lang="pt-PT" sz="1400" b="1" dirty="0" err="1"/>
            <a:t>drills</a:t>
          </a:r>
          <a:endParaRPr lang="pt-PT" sz="1400" b="1" dirty="0"/>
        </a:p>
      </dgm:t>
    </dgm:pt>
    <dgm:pt modelId="{7F87FF23-57F8-42F3-9D97-0C23602ABDC0}" type="parTrans" cxnId="{097A13F1-178D-483C-A004-C03D3E6E6AE1}">
      <dgm:prSet/>
      <dgm:spPr/>
      <dgm:t>
        <a:bodyPr/>
        <a:lstStyle/>
        <a:p>
          <a:endParaRPr lang="pt-PT" sz="1400"/>
        </a:p>
      </dgm:t>
    </dgm:pt>
    <dgm:pt modelId="{5C2ED08F-B25E-478E-A59E-A0C91A6DC2EE}" type="sibTrans" cxnId="{097A13F1-178D-483C-A004-C03D3E6E6AE1}">
      <dgm:prSet custT="1"/>
      <dgm:spPr>
        <a:solidFill>
          <a:srgbClr val="2C3FB1"/>
        </a:solidFill>
      </dgm:spPr>
      <dgm:t>
        <a:bodyPr/>
        <a:lstStyle/>
        <a:p>
          <a:r>
            <a:rPr lang="pt-PT" sz="1400" b="1" dirty="0" err="1"/>
            <a:t>First</a:t>
          </a:r>
          <a:r>
            <a:rPr lang="pt-PT" sz="1400" b="1" dirty="0"/>
            <a:t> </a:t>
          </a:r>
          <a:r>
            <a:rPr lang="pt-PT" sz="1400" b="1" dirty="0" err="1"/>
            <a:t>aid</a:t>
          </a:r>
          <a:endParaRPr lang="pt-PT" sz="1400" b="1" dirty="0"/>
        </a:p>
        <a:p>
          <a:r>
            <a:rPr lang="pt-PT" sz="1400" b="1" dirty="0" err="1"/>
            <a:t>Fire</a:t>
          </a:r>
          <a:r>
            <a:rPr lang="pt-PT" sz="1400" b="1" dirty="0"/>
            <a:t> </a:t>
          </a:r>
          <a:r>
            <a:rPr lang="pt-PT" sz="1400" b="1" dirty="0" err="1"/>
            <a:t>safety</a:t>
          </a:r>
          <a:endParaRPr lang="pt-PT" sz="1400" b="1" dirty="0"/>
        </a:p>
        <a:p>
          <a:r>
            <a:rPr lang="pt-PT" sz="1400" b="1" dirty="0" err="1"/>
            <a:t>Hazardous</a:t>
          </a:r>
          <a:r>
            <a:rPr lang="pt-PT" sz="1400" b="1" dirty="0"/>
            <a:t> </a:t>
          </a:r>
          <a:r>
            <a:rPr lang="pt-PT" sz="1400" b="1" dirty="0" err="1"/>
            <a:t>substances</a:t>
          </a:r>
          <a:endParaRPr lang="pt-PT" sz="1400" b="1" dirty="0"/>
        </a:p>
      </dgm:t>
    </dgm:pt>
    <dgm:pt modelId="{501068A0-9AF9-4B8D-888F-CBF6C17B6587}">
      <dgm:prSet phldrT="[Texto]" custT="1"/>
      <dgm:spPr/>
      <dgm:t>
        <a:bodyPr/>
        <a:lstStyle/>
        <a:p>
          <a:pPr algn="r"/>
          <a:r>
            <a:rPr lang="pt-PT" sz="1800" b="1" dirty="0" err="1"/>
            <a:t>Emergency</a:t>
          </a:r>
          <a:r>
            <a:rPr lang="pt-PT" sz="1800" b="1" dirty="0"/>
            <a:t> management</a:t>
          </a:r>
        </a:p>
      </dgm:t>
    </dgm:pt>
    <dgm:pt modelId="{924721C3-4A4B-4CB4-B108-1BF9B456EF39}" type="parTrans" cxnId="{98F25CE1-8EE7-43B8-BD27-C1506C0B602A}">
      <dgm:prSet/>
      <dgm:spPr/>
      <dgm:t>
        <a:bodyPr/>
        <a:lstStyle/>
        <a:p>
          <a:endParaRPr lang="pt-PT" sz="1400"/>
        </a:p>
      </dgm:t>
    </dgm:pt>
    <dgm:pt modelId="{4A0F0CF1-B2DA-4C10-BA70-267F28141A93}" type="sibTrans" cxnId="{98F25CE1-8EE7-43B8-BD27-C1506C0B602A}">
      <dgm:prSet/>
      <dgm:spPr/>
      <dgm:t>
        <a:bodyPr/>
        <a:lstStyle/>
        <a:p>
          <a:endParaRPr lang="pt-PT" sz="1400"/>
        </a:p>
      </dgm:t>
    </dgm:pt>
    <dgm:pt modelId="{DC1BC6A0-8847-4F96-BAF6-6BD990364356}">
      <dgm:prSet custT="1"/>
      <dgm:spPr>
        <a:solidFill>
          <a:srgbClr val="2C3FB1"/>
        </a:solidFill>
      </dgm:spPr>
      <dgm:t>
        <a:bodyPr/>
        <a:lstStyle/>
        <a:p>
          <a:r>
            <a:rPr lang="pt-PT" sz="1400" b="1" dirty="0" err="1"/>
            <a:t>Certified</a:t>
          </a:r>
          <a:r>
            <a:rPr lang="pt-PT" sz="1400" b="1" dirty="0"/>
            <a:t> training for </a:t>
          </a:r>
          <a:r>
            <a:rPr lang="pt-PT" sz="1400" b="1" dirty="0" err="1"/>
            <a:t>emergency</a:t>
          </a:r>
          <a:r>
            <a:rPr lang="pt-PT" sz="1400" b="1" dirty="0"/>
            <a:t> staff</a:t>
          </a:r>
        </a:p>
      </dgm:t>
    </dgm:pt>
    <dgm:pt modelId="{3D197BE3-D973-4FF4-A0AE-6486F0BD8098}" type="parTrans" cxnId="{B4A73A5D-33BF-4192-9AFE-BEADDE81873A}">
      <dgm:prSet/>
      <dgm:spPr/>
      <dgm:t>
        <a:bodyPr/>
        <a:lstStyle/>
        <a:p>
          <a:endParaRPr lang="pt-PT" sz="1400"/>
        </a:p>
      </dgm:t>
    </dgm:pt>
    <dgm:pt modelId="{CB57673A-E09E-4E16-A45D-08E36501F721}" type="sibTrans" cxnId="{B4A73A5D-33BF-4192-9AFE-BEADDE81873A}">
      <dgm:prSet custT="1"/>
      <dgm:spPr>
        <a:solidFill>
          <a:srgbClr val="2C3FB1"/>
        </a:solidFill>
      </dgm:spPr>
      <dgm:t>
        <a:bodyPr/>
        <a:lstStyle/>
        <a:p>
          <a:r>
            <a:rPr lang="pt-PT" sz="1400" b="1" dirty="0"/>
            <a:t>Health </a:t>
          </a:r>
          <a:r>
            <a:rPr lang="pt-PT" sz="1400" b="1" dirty="0" err="1"/>
            <a:t>and</a:t>
          </a:r>
          <a:r>
            <a:rPr lang="pt-PT" sz="1400" b="1" dirty="0"/>
            <a:t> </a:t>
          </a:r>
          <a:r>
            <a:rPr lang="pt-PT" sz="1400" b="1" dirty="0" err="1"/>
            <a:t>safety</a:t>
          </a:r>
          <a:r>
            <a:rPr lang="pt-PT" sz="1400" b="1" dirty="0"/>
            <a:t> short </a:t>
          </a:r>
          <a:r>
            <a:rPr lang="pt-PT" sz="1400" b="1" dirty="0" err="1"/>
            <a:t>courses</a:t>
          </a:r>
          <a:endParaRPr lang="pt-PT" sz="1400" b="1" dirty="0"/>
        </a:p>
      </dgm:t>
    </dgm:pt>
    <dgm:pt modelId="{E8174B41-50EA-4C0B-A3D7-3739B80A75A0}">
      <dgm:prSet custT="1"/>
      <dgm:spPr/>
      <dgm:t>
        <a:bodyPr/>
        <a:lstStyle/>
        <a:p>
          <a:r>
            <a:rPr lang="pt-PT" sz="1800" b="1" dirty="0" err="1"/>
            <a:t>Information</a:t>
          </a:r>
          <a:r>
            <a:rPr lang="pt-PT" sz="1800" b="1" dirty="0"/>
            <a:t>, </a:t>
          </a:r>
          <a:r>
            <a:rPr lang="pt-PT" sz="1800" b="1" dirty="0" err="1"/>
            <a:t>instructions</a:t>
          </a:r>
          <a:r>
            <a:rPr lang="pt-PT" sz="1800" b="1" dirty="0"/>
            <a:t> </a:t>
          </a:r>
          <a:r>
            <a:rPr lang="pt-PT" sz="1800" b="1" dirty="0" err="1"/>
            <a:t>and</a:t>
          </a:r>
          <a:r>
            <a:rPr lang="pt-PT" sz="1800" b="1" dirty="0"/>
            <a:t> </a:t>
          </a:r>
          <a:r>
            <a:rPr lang="pt-PT" sz="1800" b="1" dirty="0" err="1"/>
            <a:t>safety</a:t>
          </a:r>
          <a:r>
            <a:rPr lang="pt-PT" sz="1800" b="1" dirty="0"/>
            <a:t> </a:t>
          </a:r>
          <a:r>
            <a:rPr lang="pt-PT" sz="1800" b="1" dirty="0" err="1"/>
            <a:t>courses</a:t>
          </a:r>
          <a:endParaRPr lang="pt-PT" sz="1800" b="1" dirty="0"/>
        </a:p>
      </dgm:t>
    </dgm:pt>
    <dgm:pt modelId="{425EA342-2E69-4FCD-A9E0-4DB8B104DCE5}" type="parTrans" cxnId="{0634D0FB-37BD-44C9-B6D9-AACD8C4E83E1}">
      <dgm:prSet/>
      <dgm:spPr/>
      <dgm:t>
        <a:bodyPr/>
        <a:lstStyle/>
        <a:p>
          <a:endParaRPr lang="pt-PT" sz="1400"/>
        </a:p>
      </dgm:t>
    </dgm:pt>
    <dgm:pt modelId="{42771011-D75F-41A7-B1F2-F0B1D30DBF6B}" type="sibTrans" cxnId="{0634D0FB-37BD-44C9-B6D9-AACD8C4E83E1}">
      <dgm:prSet/>
      <dgm:spPr/>
      <dgm:t>
        <a:bodyPr/>
        <a:lstStyle/>
        <a:p>
          <a:endParaRPr lang="pt-PT" sz="1400"/>
        </a:p>
      </dgm:t>
    </dgm:pt>
    <dgm:pt modelId="{F3D8A570-1D5F-4323-BFAF-853ACF74CA74}" type="pres">
      <dgm:prSet presAssocID="{BC5DA37E-E3E1-4F0C-8CB9-0AADE98621F6}" presName="Name0" presStyleCnt="0">
        <dgm:presLayoutVars>
          <dgm:chMax/>
          <dgm:chPref/>
          <dgm:dir/>
          <dgm:animLvl val="lvl"/>
        </dgm:presLayoutVars>
      </dgm:prSet>
      <dgm:spPr/>
    </dgm:pt>
    <dgm:pt modelId="{2FF65568-F03A-44E3-A455-31FD4EC2B215}" type="pres">
      <dgm:prSet presAssocID="{88D375B3-5A5C-448B-9D6C-CFC765642507}" presName="composite" presStyleCnt="0"/>
      <dgm:spPr/>
    </dgm:pt>
    <dgm:pt modelId="{FCCC513A-E0A0-4183-BE5A-94C1FF7F5B45}" type="pres">
      <dgm:prSet presAssocID="{88D375B3-5A5C-448B-9D6C-CFC765642507}" presName="Parent1" presStyleLbl="node1" presStyleIdx="0" presStyleCnt="8" custScaleX="212300" custLinFactX="37779" custLinFactNeighborX="100000" custLinFactNeighborY="5378">
        <dgm:presLayoutVars>
          <dgm:chMax val="1"/>
          <dgm:chPref val="1"/>
          <dgm:bulletEnabled val="1"/>
        </dgm:presLayoutVars>
      </dgm:prSet>
      <dgm:spPr/>
    </dgm:pt>
    <dgm:pt modelId="{CDF4EF6C-5E73-4C5B-9F05-1B47EC46B4C6}" type="pres">
      <dgm:prSet presAssocID="{88D375B3-5A5C-448B-9D6C-CFC765642507}" presName="Childtext1" presStyleLbl="revTx" presStyleIdx="0" presStyleCnt="4" custScaleX="190036" custLinFactX="-129901" custLinFactNeighborX="-200000" custLinFactNeighborY="7093">
        <dgm:presLayoutVars>
          <dgm:chMax val="0"/>
          <dgm:chPref val="0"/>
          <dgm:bulletEnabled val="1"/>
        </dgm:presLayoutVars>
      </dgm:prSet>
      <dgm:spPr/>
    </dgm:pt>
    <dgm:pt modelId="{70E5F7B7-C936-41E5-B085-5484E53C90DC}" type="pres">
      <dgm:prSet presAssocID="{88D375B3-5A5C-448B-9D6C-CFC765642507}" presName="BalanceSpacing" presStyleCnt="0"/>
      <dgm:spPr/>
    </dgm:pt>
    <dgm:pt modelId="{F8D517E1-763D-455D-9CFB-1DF0A0A42034}" type="pres">
      <dgm:prSet presAssocID="{88D375B3-5A5C-448B-9D6C-CFC765642507}" presName="BalanceSpacing1" presStyleCnt="0"/>
      <dgm:spPr/>
    </dgm:pt>
    <dgm:pt modelId="{09CAD2EE-6439-4C16-BE20-AD9B68658762}" type="pres">
      <dgm:prSet presAssocID="{0323C284-100C-40F4-B475-D77EEB5243B4}" presName="Accent1Text" presStyleLbl="node1" presStyleIdx="1" presStyleCnt="8" custScaleX="212300" custLinFactNeighborX="31038" custLinFactNeighborY="5011"/>
      <dgm:spPr/>
    </dgm:pt>
    <dgm:pt modelId="{10C0E9E9-F8BF-4734-A75C-BCFBE298B6E3}" type="pres">
      <dgm:prSet presAssocID="{0323C284-100C-40F4-B475-D77EEB5243B4}" presName="spaceBetweenRectangles" presStyleCnt="0"/>
      <dgm:spPr/>
    </dgm:pt>
    <dgm:pt modelId="{48872880-7C5B-4CA2-8DE0-7D918657E22D}" type="pres">
      <dgm:prSet presAssocID="{944EC58F-5681-43AE-BF05-4B910180C238}" presName="composite" presStyleCnt="0"/>
      <dgm:spPr/>
    </dgm:pt>
    <dgm:pt modelId="{6CC1CF52-E508-4C55-A80B-881DB36A988A}" type="pres">
      <dgm:prSet presAssocID="{944EC58F-5681-43AE-BF05-4B910180C238}" presName="Parent1" presStyleLbl="node1" presStyleIdx="2" presStyleCnt="8" custScaleX="212300" custLinFactNeighborX="17763" custLinFactNeighborY="-2196">
        <dgm:presLayoutVars>
          <dgm:chMax val="1"/>
          <dgm:chPref val="1"/>
          <dgm:bulletEnabled val="1"/>
        </dgm:presLayoutVars>
      </dgm:prSet>
      <dgm:spPr/>
    </dgm:pt>
    <dgm:pt modelId="{6AA27770-0632-4A4A-8DAC-6ECF12332984}" type="pres">
      <dgm:prSet presAssocID="{944EC58F-5681-43AE-BF05-4B910180C238}" presName="Childtext1" presStyleLbl="revTx" presStyleIdx="1" presStyleCnt="4" custScaleX="219070" custLinFactNeighborX="-86283" custLinFactNeighborY="-7538">
        <dgm:presLayoutVars>
          <dgm:chMax val="0"/>
          <dgm:chPref val="0"/>
          <dgm:bulletEnabled val="1"/>
        </dgm:presLayoutVars>
      </dgm:prSet>
      <dgm:spPr/>
    </dgm:pt>
    <dgm:pt modelId="{1D93049F-B2A8-43B0-A77B-7ABD55ED7C37}" type="pres">
      <dgm:prSet presAssocID="{944EC58F-5681-43AE-BF05-4B910180C238}" presName="BalanceSpacing" presStyleCnt="0"/>
      <dgm:spPr/>
    </dgm:pt>
    <dgm:pt modelId="{E4BA6596-8885-40D7-9DBF-98BC8C860FEB}" type="pres">
      <dgm:prSet presAssocID="{944EC58F-5681-43AE-BF05-4B910180C238}" presName="BalanceSpacing1" presStyleCnt="0"/>
      <dgm:spPr/>
    </dgm:pt>
    <dgm:pt modelId="{AFA1F4DF-1472-45E7-B0A5-D7D6EF697AB7}" type="pres">
      <dgm:prSet presAssocID="{35F91FAB-332E-4697-87C8-023051D9D36C}" presName="Accent1Text" presStyleLbl="node1" presStyleIdx="3" presStyleCnt="8" custScaleX="212300" custLinFactX="27109" custLinFactNeighborX="100000" custLinFactNeighborY="-2227"/>
      <dgm:spPr/>
    </dgm:pt>
    <dgm:pt modelId="{FE91DB5E-25D3-4097-8971-6C6FAC0035AE}" type="pres">
      <dgm:prSet presAssocID="{35F91FAB-332E-4697-87C8-023051D9D36C}" presName="spaceBetweenRectangles" presStyleCnt="0"/>
      <dgm:spPr/>
    </dgm:pt>
    <dgm:pt modelId="{DCD78066-4C8C-493B-972E-5A481E04F964}" type="pres">
      <dgm:prSet presAssocID="{8EB4AAA8-125B-4BD0-893C-DFC59898B8B7}" presName="composite" presStyleCnt="0"/>
      <dgm:spPr/>
    </dgm:pt>
    <dgm:pt modelId="{2F9AD40E-E599-46BE-B827-DB9E19593DAB}" type="pres">
      <dgm:prSet presAssocID="{8EB4AAA8-125B-4BD0-893C-DFC59898B8B7}" presName="Parent1" presStyleLbl="node1" presStyleIdx="4" presStyleCnt="8" custScaleX="212300" custLinFactX="12772" custLinFactNeighborX="100000" custLinFactNeighborY="-9796">
        <dgm:presLayoutVars>
          <dgm:chMax val="1"/>
          <dgm:chPref val="1"/>
          <dgm:bulletEnabled val="1"/>
        </dgm:presLayoutVars>
      </dgm:prSet>
      <dgm:spPr/>
    </dgm:pt>
    <dgm:pt modelId="{4E9CCC4B-1FD0-43D8-B34B-9F2336F84D06}" type="pres">
      <dgm:prSet presAssocID="{8EB4AAA8-125B-4BD0-893C-DFC59898B8B7}" presName="Childtext1" presStyleLbl="revTx" presStyleIdx="2" presStyleCnt="4" custScaleX="117091" custLinFactX="-114748" custLinFactNeighborX="-200000" custLinFactNeighborY="-13726">
        <dgm:presLayoutVars>
          <dgm:chMax val="0"/>
          <dgm:chPref val="0"/>
          <dgm:bulletEnabled val="1"/>
        </dgm:presLayoutVars>
      </dgm:prSet>
      <dgm:spPr/>
    </dgm:pt>
    <dgm:pt modelId="{00525E39-2CB3-458E-ADF0-15F4B3EC334F}" type="pres">
      <dgm:prSet presAssocID="{8EB4AAA8-125B-4BD0-893C-DFC59898B8B7}" presName="BalanceSpacing" presStyleCnt="0"/>
      <dgm:spPr/>
    </dgm:pt>
    <dgm:pt modelId="{C49956D8-D255-45CA-B414-AA80DF7178C5}" type="pres">
      <dgm:prSet presAssocID="{8EB4AAA8-125B-4BD0-893C-DFC59898B8B7}" presName="BalanceSpacing1" presStyleCnt="0"/>
      <dgm:spPr/>
    </dgm:pt>
    <dgm:pt modelId="{672AA542-1522-4905-8B8B-499BFB409C07}" type="pres">
      <dgm:prSet presAssocID="{5C2ED08F-B25E-478E-A59E-A0C91A6DC2EE}" presName="Accent1Text" presStyleLbl="node1" presStyleIdx="5" presStyleCnt="8" custScaleX="212300" custLinFactNeighborX="3466" custLinFactNeighborY="-9801"/>
      <dgm:spPr/>
    </dgm:pt>
    <dgm:pt modelId="{CC543CCD-1179-4A59-83CC-0A8634D83E8D}" type="pres">
      <dgm:prSet presAssocID="{5C2ED08F-B25E-478E-A59E-A0C91A6DC2EE}" presName="spaceBetweenRectangles" presStyleCnt="0"/>
      <dgm:spPr/>
    </dgm:pt>
    <dgm:pt modelId="{A6148EDD-9A24-4B2D-BBE8-A59255FD10E7}" type="pres">
      <dgm:prSet presAssocID="{DC1BC6A0-8847-4F96-BAF6-6BD990364356}" presName="composite" presStyleCnt="0"/>
      <dgm:spPr/>
    </dgm:pt>
    <dgm:pt modelId="{99C7F22D-A5DA-42AA-AE64-AD99A321644D}" type="pres">
      <dgm:prSet presAssocID="{DC1BC6A0-8847-4F96-BAF6-6BD990364356}" presName="Parent1" presStyleLbl="node1" presStyleIdx="6" presStyleCnt="8" custScaleX="212300" custLinFactNeighborX="17733" custLinFactNeighborY="-14028">
        <dgm:presLayoutVars>
          <dgm:chMax val="1"/>
          <dgm:chPref val="1"/>
          <dgm:bulletEnabled val="1"/>
        </dgm:presLayoutVars>
      </dgm:prSet>
      <dgm:spPr/>
    </dgm:pt>
    <dgm:pt modelId="{DCC41C54-2B5E-4FDF-A454-182F02D16B28}" type="pres">
      <dgm:prSet presAssocID="{DC1BC6A0-8847-4F96-BAF6-6BD990364356}" presName="Childtext1" presStyleLbl="revTx" presStyleIdx="3" presStyleCnt="4" custScaleX="220857" custLinFactNeighborX="-91679" custLinFactNeighborY="-18442">
        <dgm:presLayoutVars>
          <dgm:chMax val="0"/>
          <dgm:chPref val="0"/>
          <dgm:bulletEnabled val="1"/>
        </dgm:presLayoutVars>
      </dgm:prSet>
      <dgm:spPr/>
    </dgm:pt>
    <dgm:pt modelId="{1643C30A-0B67-413A-A1EF-873D0174A79C}" type="pres">
      <dgm:prSet presAssocID="{DC1BC6A0-8847-4F96-BAF6-6BD990364356}" presName="BalanceSpacing" presStyleCnt="0"/>
      <dgm:spPr/>
    </dgm:pt>
    <dgm:pt modelId="{521FE6E3-E1B4-486E-84C2-47C08C208545}" type="pres">
      <dgm:prSet presAssocID="{DC1BC6A0-8847-4F96-BAF6-6BD990364356}" presName="BalanceSpacing1" presStyleCnt="0"/>
      <dgm:spPr/>
    </dgm:pt>
    <dgm:pt modelId="{A9E8A4B7-2EAB-4568-A838-F5BAF73B937F}" type="pres">
      <dgm:prSet presAssocID="{CB57673A-E09E-4E16-A45D-08E36501F721}" presName="Accent1Text" presStyleLbl="node1" presStyleIdx="7" presStyleCnt="8" custScaleX="212300" custLinFactX="28417" custLinFactNeighborX="100000" custLinFactNeighborY="-14946"/>
      <dgm:spPr/>
    </dgm:pt>
  </dgm:ptLst>
  <dgm:cxnLst>
    <dgm:cxn modelId="{40C9E304-4BAA-40D4-9956-512BF1907E37}" type="presOf" srcId="{944EC58F-5681-43AE-BF05-4B910180C238}" destId="{6CC1CF52-E508-4C55-A80B-881DB36A988A}" srcOrd="0" destOrd="0" presId="urn:microsoft.com/office/officeart/2008/layout/AlternatingHexagons"/>
    <dgm:cxn modelId="{69736A16-8E1D-4BDB-BF3C-C7C2B2D37FD1}" type="presOf" srcId="{5C2ED08F-B25E-478E-A59E-A0C91A6DC2EE}" destId="{672AA542-1522-4905-8B8B-499BFB409C07}" srcOrd="0" destOrd="0" presId="urn:microsoft.com/office/officeart/2008/layout/AlternatingHexagons"/>
    <dgm:cxn modelId="{FE0F9123-05F1-42CE-8983-3EA9967597DC}" type="presOf" srcId="{501068A0-9AF9-4B8D-888F-CBF6C17B6587}" destId="{4E9CCC4B-1FD0-43D8-B34B-9F2336F84D06}" srcOrd="0" destOrd="0" presId="urn:microsoft.com/office/officeart/2008/layout/AlternatingHexagons"/>
    <dgm:cxn modelId="{A4A9B831-E03F-40B0-9016-B0D1352532CC}" srcId="{944EC58F-5681-43AE-BF05-4B910180C238}" destId="{89E4D3E8-0921-4F2E-B4FC-F3B172322EF6}" srcOrd="0" destOrd="0" parTransId="{ED3CE434-4F9A-4C22-82B0-C779E76D0348}" sibTransId="{2B7A9AC8-D7EB-4BFA-BBFD-FEE302BA8575}"/>
    <dgm:cxn modelId="{B4A73A5D-33BF-4192-9AFE-BEADDE81873A}" srcId="{BC5DA37E-E3E1-4F0C-8CB9-0AADE98621F6}" destId="{DC1BC6A0-8847-4F96-BAF6-6BD990364356}" srcOrd="3" destOrd="0" parTransId="{3D197BE3-D973-4FF4-A0AE-6486F0BD8098}" sibTransId="{CB57673A-E09E-4E16-A45D-08E36501F721}"/>
    <dgm:cxn modelId="{D499F472-581F-4250-B8F6-C178856CC402}" type="presOf" srcId="{89E4D3E8-0921-4F2E-B4FC-F3B172322EF6}" destId="{6AA27770-0632-4A4A-8DAC-6ECF12332984}" srcOrd="0" destOrd="0" presId="urn:microsoft.com/office/officeart/2008/layout/AlternatingHexagons"/>
    <dgm:cxn modelId="{DD67CE53-C44B-4246-9066-FCFCBF34F5EC}" type="presOf" srcId="{0323C284-100C-40F4-B475-D77EEB5243B4}" destId="{09CAD2EE-6439-4C16-BE20-AD9B68658762}" srcOrd="0" destOrd="0" presId="urn:microsoft.com/office/officeart/2008/layout/AlternatingHexagons"/>
    <dgm:cxn modelId="{84FB059E-75BB-4AD7-9B7E-325E8BDF781F}" type="presOf" srcId="{FC1E9107-FB24-4604-AC72-CEF9C5267F95}" destId="{CDF4EF6C-5E73-4C5B-9F05-1B47EC46B4C6}" srcOrd="0" destOrd="0" presId="urn:microsoft.com/office/officeart/2008/layout/AlternatingHexagons"/>
    <dgm:cxn modelId="{39AC8DAE-79F2-4FE7-8442-CBB013C63CA2}" srcId="{BC5DA37E-E3E1-4F0C-8CB9-0AADE98621F6}" destId="{88D375B3-5A5C-448B-9D6C-CFC765642507}" srcOrd="0" destOrd="0" parTransId="{58B42E0F-D2E7-446A-841A-B8D2CCC71990}" sibTransId="{0323C284-100C-40F4-B475-D77EEB5243B4}"/>
    <dgm:cxn modelId="{B7DA56BE-ACD8-4509-B1F7-A7F02B019CD2}" type="presOf" srcId="{E8174B41-50EA-4C0B-A3D7-3739B80A75A0}" destId="{DCC41C54-2B5E-4FDF-A454-182F02D16B28}" srcOrd="0" destOrd="0" presId="urn:microsoft.com/office/officeart/2008/layout/AlternatingHexagons"/>
    <dgm:cxn modelId="{2AE1CABE-51C8-4951-88C2-89B0881665C3}" type="presOf" srcId="{DC1BC6A0-8847-4F96-BAF6-6BD990364356}" destId="{99C7F22D-A5DA-42AA-AE64-AD99A321644D}" srcOrd="0" destOrd="0" presId="urn:microsoft.com/office/officeart/2008/layout/AlternatingHexagons"/>
    <dgm:cxn modelId="{60B5D4D1-C18A-4473-A1CA-4A1BC89D9891}" type="presOf" srcId="{BC5DA37E-E3E1-4F0C-8CB9-0AADE98621F6}" destId="{F3D8A570-1D5F-4323-BFAF-853ACF74CA74}" srcOrd="0" destOrd="0" presId="urn:microsoft.com/office/officeart/2008/layout/AlternatingHexagons"/>
    <dgm:cxn modelId="{5A96CBD8-AFC7-4470-8A0A-CFD2D45AE09B}" type="presOf" srcId="{35F91FAB-332E-4697-87C8-023051D9D36C}" destId="{AFA1F4DF-1472-45E7-B0A5-D7D6EF697AB7}" srcOrd="0" destOrd="0" presId="urn:microsoft.com/office/officeart/2008/layout/AlternatingHexagons"/>
    <dgm:cxn modelId="{A6EDDBD8-A66D-4529-B906-A62CB16B9A1D}" type="presOf" srcId="{88D375B3-5A5C-448B-9D6C-CFC765642507}" destId="{FCCC513A-E0A0-4183-BE5A-94C1FF7F5B45}" srcOrd="0" destOrd="0" presId="urn:microsoft.com/office/officeart/2008/layout/AlternatingHexagons"/>
    <dgm:cxn modelId="{98F25CE1-8EE7-43B8-BD27-C1506C0B602A}" srcId="{8EB4AAA8-125B-4BD0-893C-DFC59898B8B7}" destId="{501068A0-9AF9-4B8D-888F-CBF6C17B6587}" srcOrd="0" destOrd="0" parTransId="{924721C3-4A4B-4CB4-B108-1BF9B456EF39}" sibTransId="{4A0F0CF1-B2DA-4C10-BA70-267F28141A93}"/>
    <dgm:cxn modelId="{CD98F8E4-A1B4-4374-9D5F-F547125EF294}" type="presOf" srcId="{8EB4AAA8-125B-4BD0-893C-DFC59898B8B7}" destId="{2F9AD40E-E599-46BE-B827-DB9E19593DAB}" srcOrd="0" destOrd="0" presId="urn:microsoft.com/office/officeart/2008/layout/AlternatingHexagons"/>
    <dgm:cxn modelId="{680138E5-3959-4C88-A5DD-963DAC6C82C6}" srcId="{88D375B3-5A5C-448B-9D6C-CFC765642507}" destId="{FC1E9107-FB24-4604-AC72-CEF9C5267F95}" srcOrd="0" destOrd="0" parTransId="{638FB62E-9386-4B09-A6EB-2EC7F60BE84D}" sibTransId="{4B5229CD-6872-4E47-84E1-8274376346F1}"/>
    <dgm:cxn modelId="{04DF5AE5-9275-4D2A-A9F8-16559F9DC94D}" type="presOf" srcId="{CB57673A-E09E-4E16-A45D-08E36501F721}" destId="{A9E8A4B7-2EAB-4568-A838-F5BAF73B937F}" srcOrd="0" destOrd="0" presId="urn:microsoft.com/office/officeart/2008/layout/AlternatingHexagons"/>
    <dgm:cxn modelId="{097A13F1-178D-483C-A004-C03D3E6E6AE1}" srcId="{BC5DA37E-E3E1-4F0C-8CB9-0AADE98621F6}" destId="{8EB4AAA8-125B-4BD0-893C-DFC59898B8B7}" srcOrd="2" destOrd="0" parTransId="{7F87FF23-57F8-42F3-9D97-0C23602ABDC0}" sibTransId="{5C2ED08F-B25E-478E-A59E-A0C91A6DC2EE}"/>
    <dgm:cxn modelId="{4CEE49F3-6A8D-4CAE-9FB1-FB5D05AE589F}" srcId="{BC5DA37E-E3E1-4F0C-8CB9-0AADE98621F6}" destId="{944EC58F-5681-43AE-BF05-4B910180C238}" srcOrd="1" destOrd="0" parTransId="{B68E182A-9A15-4F5B-B1EA-845FFCFD611F}" sibTransId="{35F91FAB-332E-4697-87C8-023051D9D36C}"/>
    <dgm:cxn modelId="{0634D0FB-37BD-44C9-B6D9-AACD8C4E83E1}" srcId="{DC1BC6A0-8847-4F96-BAF6-6BD990364356}" destId="{E8174B41-50EA-4C0B-A3D7-3739B80A75A0}" srcOrd="0" destOrd="0" parTransId="{425EA342-2E69-4FCD-A9E0-4DB8B104DCE5}" sibTransId="{42771011-D75F-41A7-B1F2-F0B1D30DBF6B}"/>
    <dgm:cxn modelId="{7CF81586-4A9D-47B4-974C-37D8D60AA2E1}" type="presParOf" srcId="{F3D8A570-1D5F-4323-BFAF-853ACF74CA74}" destId="{2FF65568-F03A-44E3-A455-31FD4EC2B215}" srcOrd="0" destOrd="0" presId="urn:microsoft.com/office/officeart/2008/layout/AlternatingHexagons"/>
    <dgm:cxn modelId="{0D949435-D0F7-4888-BB69-C651C8208C92}" type="presParOf" srcId="{2FF65568-F03A-44E3-A455-31FD4EC2B215}" destId="{FCCC513A-E0A0-4183-BE5A-94C1FF7F5B45}" srcOrd="0" destOrd="0" presId="urn:microsoft.com/office/officeart/2008/layout/AlternatingHexagons"/>
    <dgm:cxn modelId="{08FFEEFD-E1D6-48F9-849A-95B632204357}" type="presParOf" srcId="{2FF65568-F03A-44E3-A455-31FD4EC2B215}" destId="{CDF4EF6C-5E73-4C5B-9F05-1B47EC46B4C6}" srcOrd="1" destOrd="0" presId="urn:microsoft.com/office/officeart/2008/layout/AlternatingHexagons"/>
    <dgm:cxn modelId="{DB7F61AC-B21B-4A9B-A684-AD2B9FC3A055}" type="presParOf" srcId="{2FF65568-F03A-44E3-A455-31FD4EC2B215}" destId="{70E5F7B7-C936-41E5-B085-5484E53C90DC}" srcOrd="2" destOrd="0" presId="urn:microsoft.com/office/officeart/2008/layout/AlternatingHexagons"/>
    <dgm:cxn modelId="{39CE9392-D683-45B9-A174-56CEA8F6D292}" type="presParOf" srcId="{2FF65568-F03A-44E3-A455-31FD4EC2B215}" destId="{F8D517E1-763D-455D-9CFB-1DF0A0A42034}" srcOrd="3" destOrd="0" presId="urn:microsoft.com/office/officeart/2008/layout/AlternatingHexagons"/>
    <dgm:cxn modelId="{A0ACD6AA-A436-4C4E-93D8-993CA9A22631}" type="presParOf" srcId="{2FF65568-F03A-44E3-A455-31FD4EC2B215}" destId="{09CAD2EE-6439-4C16-BE20-AD9B68658762}" srcOrd="4" destOrd="0" presId="urn:microsoft.com/office/officeart/2008/layout/AlternatingHexagons"/>
    <dgm:cxn modelId="{80F3934B-BD63-45A8-9F9D-E3E33C8D99D0}" type="presParOf" srcId="{F3D8A570-1D5F-4323-BFAF-853ACF74CA74}" destId="{10C0E9E9-F8BF-4734-A75C-BCFBE298B6E3}" srcOrd="1" destOrd="0" presId="urn:microsoft.com/office/officeart/2008/layout/AlternatingHexagons"/>
    <dgm:cxn modelId="{BB027DF3-AB97-4613-8E0B-6C5E97D3D965}" type="presParOf" srcId="{F3D8A570-1D5F-4323-BFAF-853ACF74CA74}" destId="{48872880-7C5B-4CA2-8DE0-7D918657E22D}" srcOrd="2" destOrd="0" presId="urn:microsoft.com/office/officeart/2008/layout/AlternatingHexagons"/>
    <dgm:cxn modelId="{BB776402-83CD-415C-9B75-3B3698D31BCA}" type="presParOf" srcId="{48872880-7C5B-4CA2-8DE0-7D918657E22D}" destId="{6CC1CF52-E508-4C55-A80B-881DB36A988A}" srcOrd="0" destOrd="0" presId="urn:microsoft.com/office/officeart/2008/layout/AlternatingHexagons"/>
    <dgm:cxn modelId="{B775553F-E8BF-42E7-8C97-5B3E247C0C66}" type="presParOf" srcId="{48872880-7C5B-4CA2-8DE0-7D918657E22D}" destId="{6AA27770-0632-4A4A-8DAC-6ECF12332984}" srcOrd="1" destOrd="0" presId="urn:microsoft.com/office/officeart/2008/layout/AlternatingHexagons"/>
    <dgm:cxn modelId="{739EA7DA-4A0E-4E09-B6CF-D9EAA08DF527}" type="presParOf" srcId="{48872880-7C5B-4CA2-8DE0-7D918657E22D}" destId="{1D93049F-B2A8-43B0-A77B-7ABD55ED7C37}" srcOrd="2" destOrd="0" presId="urn:microsoft.com/office/officeart/2008/layout/AlternatingHexagons"/>
    <dgm:cxn modelId="{47BC98F2-BEB9-4E3F-B339-3FB557499A26}" type="presParOf" srcId="{48872880-7C5B-4CA2-8DE0-7D918657E22D}" destId="{E4BA6596-8885-40D7-9DBF-98BC8C860FEB}" srcOrd="3" destOrd="0" presId="urn:microsoft.com/office/officeart/2008/layout/AlternatingHexagons"/>
    <dgm:cxn modelId="{19E64243-E1FA-4AB5-B1D8-733D14759247}" type="presParOf" srcId="{48872880-7C5B-4CA2-8DE0-7D918657E22D}" destId="{AFA1F4DF-1472-45E7-B0A5-D7D6EF697AB7}" srcOrd="4" destOrd="0" presId="urn:microsoft.com/office/officeart/2008/layout/AlternatingHexagons"/>
    <dgm:cxn modelId="{9A9BEF51-1D0A-4A78-A679-1E739D360392}" type="presParOf" srcId="{F3D8A570-1D5F-4323-BFAF-853ACF74CA74}" destId="{FE91DB5E-25D3-4097-8971-6C6FAC0035AE}" srcOrd="3" destOrd="0" presId="urn:microsoft.com/office/officeart/2008/layout/AlternatingHexagons"/>
    <dgm:cxn modelId="{60D35C1D-D8D6-4325-8221-B72A17674FB7}" type="presParOf" srcId="{F3D8A570-1D5F-4323-BFAF-853ACF74CA74}" destId="{DCD78066-4C8C-493B-972E-5A481E04F964}" srcOrd="4" destOrd="0" presId="urn:microsoft.com/office/officeart/2008/layout/AlternatingHexagons"/>
    <dgm:cxn modelId="{E04EFDC5-5A04-49C6-B813-B12D4E77D004}" type="presParOf" srcId="{DCD78066-4C8C-493B-972E-5A481E04F964}" destId="{2F9AD40E-E599-46BE-B827-DB9E19593DAB}" srcOrd="0" destOrd="0" presId="urn:microsoft.com/office/officeart/2008/layout/AlternatingHexagons"/>
    <dgm:cxn modelId="{6E097F94-B6FD-4215-BF2B-EBDFD5AC4EC7}" type="presParOf" srcId="{DCD78066-4C8C-493B-972E-5A481E04F964}" destId="{4E9CCC4B-1FD0-43D8-B34B-9F2336F84D06}" srcOrd="1" destOrd="0" presId="urn:microsoft.com/office/officeart/2008/layout/AlternatingHexagons"/>
    <dgm:cxn modelId="{7E525C93-2F53-4E0A-A1F9-32F079275D90}" type="presParOf" srcId="{DCD78066-4C8C-493B-972E-5A481E04F964}" destId="{00525E39-2CB3-458E-ADF0-15F4B3EC334F}" srcOrd="2" destOrd="0" presId="urn:microsoft.com/office/officeart/2008/layout/AlternatingHexagons"/>
    <dgm:cxn modelId="{31DBABCC-7B44-4EC4-B50B-A108FD4A5030}" type="presParOf" srcId="{DCD78066-4C8C-493B-972E-5A481E04F964}" destId="{C49956D8-D255-45CA-B414-AA80DF7178C5}" srcOrd="3" destOrd="0" presId="urn:microsoft.com/office/officeart/2008/layout/AlternatingHexagons"/>
    <dgm:cxn modelId="{D5A1F083-C102-46C4-985F-40798A329B0E}" type="presParOf" srcId="{DCD78066-4C8C-493B-972E-5A481E04F964}" destId="{672AA542-1522-4905-8B8B-499BFB409C07}" srcOrd="4" destOrd="0" presId="urn:microsoft.com/office/officeart/2008/layout/AlternatingHexagons"/>
    <dgm:cxn modelId="{640A1B7C-D415-4E8F-8D5B-AAA1D3D5C2D8}" type="presParOf" srcId="{F3D8A570-1D5F-4323-BFAF-853ACF74CA74}" destId="{CC543CCD-1179-4A59-83CC-0A8634D83E8D}" srcOrd="5" destOrd="0" presId="urn:microsoft.com/office/officeart/2008/layout/AlternatingHexagons"/>
    <dgm:cxn modelId="{3A4FFBB5-B4C9-44BD-809B-E0F07ED8CE34}" type="presParOf" srcId="{F3D8A570-1D5F-4323-BFAF-853ACF74CA74}" destId="{A6148EDD-9A24-4B2D-BBE8-A59255FD10E7}" srcOrd="6" destOrd="0" presId="urn:microsoft.com/office/officeart/2008/layout/AlternatingHexagons"/>
    <dgm:cxn modelId="{29F3039B-412F-498D-8561-4D93632EC101}" type="presParOf" srcId="{A6148EDD-9A24-4B2D-BBE8-A59255FD10E7}" destId="{99C7F22D-A5DA-42AA-AE64-AD99A321644D}" srcOrd="0" destOrd="0" presId="urn:microsoft.com/office/officeart/2008/layout/AlternatingHexagons"/>
    <dgm:cxn modelId="{3BE31507-CED2-4717-AB0A-57763AB9C18F}" type="presParOf" srcId="{A6148EDD-9A24-4B2D-BBE8-A59255FD10E7}" destId="{DCC41C54-2B5E-4FDF-A454-182F02D16B28}" srcOrd="1" destOrd="0" presId="urn:microsoft.com/office/officeart/2008/layout/AlternatingHexagons"/>
    <dgm:cxn modelId="{F16F4BFC-C49E-42D5-9102-FBDE38CDC508}" type="presParOf" srcId="{A6148EDD-9A24-4B2D-BBE8-A59255FD10E7}" destId="{1643C30A-0B67-413A-A1EF-873D0174A79C}" srcOrd="2" destOrd="0" presId="urn:microsoft.com/office/officeart/2008/layout/AlternatingHexagons"/>
    <dgm:cxn modelId="{770940CC-E0DD-4EF5-AD57-2B814474ED98}" type="presParOf" srcId="{A6148EDD-9A24-4B2D-BBE8-A59255FD10E7}" destId="{521FE6E3-E1B4-486E-84C2-47C08C208545}" srcOrd="3" destOrd="0" presId="urn:microsoft.com/office/officeart/2008/layout/AlternatingHexagons"/>
    <dgm:cxn modelId="{1EB2D39C-A851-4A38-BE3F-F51B3AAC325C}" type="presParOf" srcId="{A6148EDD-9A24-4B2D-BBE8-A59255FD10E7}" destId="{A9E8A4B7-2EAB-4568-A838-F5BAF73B937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BE608-87C9-45BE-9BEE-6DCD406B8A7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pt-PT"/>
        </a:p>
      </dgm:t>
    </dgm:pt>
    <dgm:pt modelId="{8F817EC7-2661-4ABD-8D25-AC4CAB0EA76D}">
      <dgm:prSet phldrT="[Texto]"/>
      <dgm:spPr>
        <a:solidFill>
          <a:srgbClr val="2C3FB1"/>
        </a:solidFill>
      </dgm:spPr>
      <dgm:t>
        <a:bodyPr/>
        <a:lstStyle/>
        <a:p>
          <a:r>
            <a:rPr lang="pt-PT" dirty="0" err="1"/>
            <a:t>Promoting</a:t>
          </a:r>
          <a:r>
            <a:rPr lang="pt-PT" dirty="0"/>
            <a:t> Health </a:t>
          </a:r>
          <a:r>
            <a:rPr lang="pt-PT" dirty="0" err="1"/>
            <a:t>at</a:t>
          </a:r>
          <a:r>
            <a:rPr lang="pt-PT" dirty="0"/>
            <a:t> </a:t>
          </a:r>
          <a:r>
            <a:rPr lang="pt-PT" dirty="0" err="1"/>
            <a:t>work</a:t>
          </a:r>
          <a:endParaRPr lang="pt-PT" dirty="0"/>
        </a:p>
      </dgm:t>
    </dgm:pt>
    <dgm:pt modelId="{26C0A512-20BB-4DBA-974F-90426B0DA34F}" type="parTrans" cxnId="{540DEA65-09D4-43EF-B6FC-934478506C45}">
      <dgm:prSet/>
      <dgm:spPr/>
      <dgm:t>
        <a:bodyPr/>
        <a:lstStyle/>
        <a:p>
          <a:endParaRPr lang="pt-PT"/>
        </a:p>
      </dgm:t>
    </dgm:pt>
    <dgm:pt modelId="{DBB82AEE-5A01-42C8-84C4-36DEDC583C12}" type="sibTrans" cxnId="{540DEA65-09D4-43EF-B6FC-934478506C45}">
      <dgm:prSet/>
      <dgm:spPr>
        <a:solidFill>
          <a:srgbClr val="2C3FB1"/>
        </a:solidFill>
      </dgm:spPr>
      <dgm:t>
        <a:bodyPr/>
        <a:lstStyle/>
        <a:p>
          <a:r>
            <a:rPr lang="en-US" dirty="0"/>
            <a:t>Health surveillance and health examinations</a:t>
          </a:r>
          <a:endParaRPr lang="pt-PT" dirty="0"/>
        </a:p>
      </dgm:t>
    </dgm:pt>
    <dgm:pt modelId="{24094372-A296-4ACA-B252-D3BFB7293C24}">
      <dgm:prSet phldrT="[Texto]" custT="1"/>
      <dgm:spPr/>
      <dgm:t>
        <a:bodyPr/>
        <a:lstStyle/>
        <a:p>
          <a:r>
            <a:rPr lang="pt-PT" sz="1800" b="1" dirty="0" err="1"/>
            <a:t>Occupational</a:t>
          </a:r>
          <a:r>
            <a:rPr lang="pt-PT" sz="1800" b="1" dirty="0"/>
            <a:t> Health </a:t>
          </a:r>
          <a:r>
            <a:rPr lang="pt-PT" sz="1800" b="1" dirty="0" err="1"/>
            <a:t>Service</a:t>
          </a:r>
          <a:endParaRPr lang="pt-PT" sz="1800" b="1" dirty="0"/>
        </a:p>
      </dgm:t>
    </dgm:pt>
    <dgm:pt modelId="{637F49B6-8905-4326-80A0-CA3DAED217C5}" type="parTrans" cxnId="{F749865D-4EEA-49BD-A904-A1CF9687CF96}">
      <dgm:prSet/>
      <dgm:spPr/>
      <dgm:t>
        <a:bodyPr/>
        <a:lstStyle/>
        <a:p>
          <a:endParaRPr lang="pt-PT"/>
        </a:p>
      </dgm:t>
    </dgm:pt>
    <dgm:pt modelId="{F19F88AE-9C0B-4DA5-8951-0B16C2E39A90}" type="sibTrans" cxnId="{F749865D-4EEA-49BD-A904-A1CF9687CF96}">
      <dgm:prSet/>
      <dgm:spPr/>
      <dgm:t>
        <a:bodyPr/>
        <a:lstStyle/>
        <a:p>
          <a:endParaRPr lang="pt-PT"/>
        </a:p>
      </dgm:t>
    </dgm:pt>
    <dgm:pt modelId="{6CEB6745-508D-49B8-9B73-25E21886441C}" type="pres">
      <dgm:prSet presAssocID="{990BE608-87C9-45BE-9BEE-6DCD406B8A7E}" presName="Name0" presStyleCnt="0">
        <dgm:presLayoutVars>
          <dgm:chMax/>
          <dgm:chPref/>
          <dgm:dir/>
          <dgm:animLvl val="lvl"/>
        </dgm:presLayoutVars>
      </dgm:prSet>
      <dgm:spPr/>
    </dgm:pt>
    <dgm:pt modelId="{B98EF435-A44A-428B-BC98-62ACDF896814}" type="pres">
      <dgm:prSet presAssocID="{8F817EC7-2661-4ABD-8D25-AC4CAB0EA76D}" presName="composite" presStyleCnt="0"/>
      <dgm:spPr/>
    </dgm:pt>
    <dgm:pt modelId="{05095DDD-B707-4EC5-A394-10B099114F56}" type="pres">
      <dgm:prSet presAssocID="{8F817EC7-2661-4ABD-8D25-AC4CAB0EA76D}" presName="Parent1" presStyleLbl="node1" presStyleIdx="0" presStyleCnt="2" custLinFactX="7134" custLinFactNeighborX="100000" custLinFactNeighborY="-425">
        <dgm:presLayoutVars>
          <dgm:chMax val="1"/>
          <dgm:chPref val="1"/>
          <dgm:bulletEnabled val="1"/>
        </dgm:presLayoutVars>
      </dgm:prSet>
      <dgm:spPr/>
    </dgm:pt>
    <dgm:pt modelId="{47B513D2-AED0-45C3-8240-D9980AC12719}" type="pres">
      <dgm:prSet presAssocID="{8F817EC7-2661-4ABD-8D25-AC4CAB0EA76D}" presName="Childtext1" presStyleLbl="revTx" presStyleIdx="0" presStyleCnt="1" custScaleX="311843" custScaleY="59955" custLinFactX="-100000" custLinFactY="-37652" custLinFactNeighborX="-121802" custLinFactNeighborY="-100000">
        <dgm:presLayoutVars>
          <dgm:chMax val="0"/>
          <dgm:chPref val="0"/>
          <dgm:bulletEnabled val="1"/>
        </dgm:presLayoutVars>
      </dgm:prSet>
      <dgm:spPr/>
    </dgm:pt>
    <dgm:pt modelId="{702E3D16-622A-468C-B66A-DD568EB38796}" type="pres">
      <dgm:prSet presAssocID="{8F817EC7-2661-4ABD-8D25-AC4CAB0EA76D}" presName="BalanceSpacing" presStyleCnt="0"/>
      <dgm:spPr/>
    </dgm:pt>
    <dgm:pt modelId="{CFCC00D6-ED7F-496A-89FD-268AE795A6FF}" type="pres">
      <dgm:prSet presAssocID="{8F817EC7-2661-4ABD-8D25-AC4CAB0EA76D}" presName="BalanceSpacing1" presStyleCnt="0"/>
      <dgm:spPr/>
    </dgm:pt>
    <dgm:pt modelId="{FC10B4E3-3A0C-404E-8556-176AD211A06D}" type="pres">
      <dgm:prSet presAssocID="{DBB82AEE-5A01-42C8-84C4-36DEDC583C12}" presName="Accent1Text" presStyleLbl="node1" presStyleIdx="1" presStyleCnt="2" custLinFactX="7134" custLinFactNeighborX="100000" custLinFactNeighborY="-425"/>
      <dgm:spPr/>
    </dgm:pt>
  </dgm:ptLst>
  <dgm:cxnLst>
    <dgm:cxn modelId="{F2973F1A-557A-48BC-A12D-E1E99DE2A427}" type="presOf" srcId="{8F817EC7-2661-4ABD-8D25-AC4CAB0EA76D}" destId="{05095DDD-B707-4EC5-A394-10B099114F56}" srcOrd="0" destOrd="0" presId="urn:microsoft.com/office/officeart/2008/layout/AlternatingHexagons"/>
    <dgm:cxn modelId="{F749865D-4EEA-49BD-A904-A1CF9687CF96}" srcId="{8F817EC7-2661-4ABD-8D25-AC4CAB0EA76D}" destId="{24094372-A296-4ACA-B252-D3BFB7293C24}" srcOrd="0" destOrd="0" parTransId="{637F49B6-8905-4326-80A0-CA3DAED217C5}" sibTransId="{F19F88AE-9C0B-4DA5-8951-0B16C2E39A90}"/>
    <dgm:cxn modelId="{540DEA65-09D4-43EF-B6FC-934478506C45}" srcId="{990BE608-87C9-45BE-9BEE-6DCD406B8A7E}" destId="{8F817EC7-2661-4ABD-8D25-AC4CAB0EA76D}" srcOrd="0" destOrd="0" parTransId="{26C0A512-20BB-4DBA-974F-90426B0DA34F}" sibTransId="{DBB82AEE-5A01-42C8-84C4-36DEDC583C12}"/>
    <dgm:cxn modelId="{5D2B9684-93EC-4D77-9BC8-0D3605F80284}" type="presOf" srcId="{24094372-A296-4ACA-B252-D3BFB7293C24}" destId="{47B513D2-AED0-45C3-8240-D9980AC12719}" srcOrd="0" destOrd="0" presId="urn:microsoft.com/office/officeart/2008/layout/AlternatingHexagons"/>
    <dgm:cxn modelId="{E05706BE-973D-40B7-A822-F45097DF2D1F}" type="presOf" srcId="{990BE608-87C9-45BE-9BEE-6DCD406B8A7E}" destId="{6CEB6745-508D-49B8-9B73-25E21886441C}" srcOrd="0" destOrd="0" presId="urn:microsoft.com/office/officeart/2008/layout/AlternatingHexagons"/>
    <dgm:cxn modelId="{DAF7CDC0-12E0-4AF6-B7B0-71BE0E435B49}" type="presOf" srcId="{DBB82AEE-5A01-42C8-84C4-36DEDC583C12}" destId="{FC10B4E3-3A0C-404E-8556-176AD211A06D}" srcOrd="0" destOrd="0" presId="urn:microsoft.com/office/officeart/2008/layout/AlternatingHexagons"/>
    <dgm:cxn modelId="{DD56A331-A106-42B6-8549-B1A94D24493F}" type="presParOf" srcId="{6CEB6745-508D-49B8-9B73-25E21886441C}" destId="{B98EF435-A44A-428B-BC98-62ACDF896814}" srcOrd="0" destOrd="0" presId="urn:microsoft.com/office/officeart/2008/layout/AlternatingHexagons"/>
    <dgm:cxn modelId="{DDC9297C-18D5-4328-9C77-EC02B237FDF2}" type="presParOf" srcId="{B98EF435-A44A-428B-BC98-62ACDF896814}" destId="{05095DDD-B707-4EC5-A394-10B099114F56}" srcOrd="0" destOrd="0" presId="urn:microsoft.com/office/officeart/2008/layout/AlternatingHexagons"/>
    <dgm:cxn modelId="{E7C44801-D140-4403-8FA0-70D0A55E8787}" type="presParOf" srcId="{B98EF435-A44A-428B-BC98-62ACDF896814}" destId="{47B513D2-AED0-45C3-8240-D9980AC12719}" srcOrd="1" destOrd="0" presId="urn:microsoft.com/office/officeart/2008/layout/AlternatingHexagons"/>
    <dgm:cxn modelId="{6DA10289-2122-4A69-B13B-86F7C0FEB52F}" type="presParOf" srcId="{B98EF435-A44A-428B-BC98-62ACDF896814}" destId="{702E3D16-622A-468C-B66A-DD568EB38796}" srcOrd="2" destOrd="0" presId="urn:microsoft.com/office/officeart/2008/layout/AlternatingHexagons"/>
    <dgm:cxn modelId="{1236053B-BB45-4A2F-B3BF-2E05D74B5B51}" type="presParOf" srcId="{B98EF435-A44A-428B-BC98-62ACDF896814}" destId="{CFCC00D6-ED7F-496A-89FD-268AE795A6FF}" srcOrd="3" destOrd="0" presId="urn:microsoft.com/office/officeart/2008/layout/AlternatingHexagons"/>
    <dgm:cxn modelId="{B242F0A5-3CFA-4BF9-89A1-5BB67734A686}" type="presParOf" srcId="{B98EF435-A44A-428B-BC98-62ACDF896814}" destId="{FC10B4E3-3A0C-404E-8556-176AD211A06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C513A-E0A0-4183-BE5A-94C1FF7F5B45}">
      <dsp:nvSpPr>
        <dsp:cNvPr id="0" name=""/>
        <dsp:cNvSpPr/>
      </dsp:nvSpPr>
      <dsp:spPr>
        <a:xfrm rot="5400000">
          <a:off x="4665037" y="-434402"/>
          <a:ext cx="1177592" cy="2175024"/>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t>Good</a:t>
          </a:r>
          <a:r>
            <a:rPr lang="pt-PT" sz="1400" b="1" kern="1200" dirty="0"/>
            <a:t> </a:t>
          </a:r>
          <a:r>
            <a:rPr lang="pt-PT" sz="1400" b="1" kern="1200" dirty="0" err="1"/>
            <a:t>laboratory</a:t>
          </a:r>
          <a:r>
            <a:rPr lang="pt-PT" sz="1400" b="1" kern="1200" dirty="0"/>
            <a:t> </a:t>
          </a:r>
          <a:r>
            <a:rPr lang="pt-PT" sz="1400" b="1" kern="1200" dirty="0" err="1"/>
            <a:t>practices</a:t>
          </a:r>
          <a:endParaRPr lang="pt-PT" sz="1400" b="1" kern="1200" dirty="0"/>
        </a:p>
      </dsp:txBody>
      <dsp:txXfrm rot="-5400000">
        <a:off x="4528825" y="260579"/>
        <a:ext cx="1450016" cy="785062"/>
      </dsp:txXfrm>
    </dsp:sp>
    <dsp:sp modelId="{CDF4EF6C-5E73-4C5B-9F05-1B47EC46B4C6}">
      <dsp:nvSpPr>
        <dsp:cNvPr id="0" name=""/>
        <dsp:cNvSpPr/>
      </dsp:nvSpPr>
      <dsp:spPr>
        <a:xfrm>
          <a:off x="0" y="286616"/>
          <a:ext cx="2497439" cy="706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tabLst>
              <a:tab pos="628650" algn="l"/>
            </a:tabLst>
          </a:pPr>
          <a:r>
            <a:rPr lang="pt-PT" sz="1800" b="1" i="0" kern="1200" dirty="0" err="1">
              <a:effectLst/>
            </a:rPr>
            <a:t>Occupational</a:t>
          </a:r>
          <a:r>
            <a:rPr lang="pt-PT" sz="1800" b="1" i="0" kern="1200" dirty="0">
              <a:effectLst/>
            </a:rPr>
            <a:t> </a:t>
          </a:r>
          <a:r>
            <a:rPr lang="pt-PT" sz="1800" b="1" i="0" kern="1200" dirty="0" err="1">
              <a:effectLst/>
            </a:rPr>
            <a:t>risk</a:t>
          </a:r>
          <a:r>
            <a:rPr lang="pt-PT" sz="1800" b="1" i="0" kern="1200" dirty="0">
              <a:effectLst/>
            </a:rPr>
            <a:t> </a:t>
          </a:r>
          <a:r>
            <a:rPr lang="pt-PT" sz="1800" b="1" i="0" kern="1200" dirty="0" err="1">
              <a:effectLst/>
            </a:rPr>
            <a:t>assessment</a:t>
          </a:r>
          <a:endParaRPr lang="pt-PT" sz="1800" b="1" i="0" kern="1200" dirty="0">
            <a:effectLst/>
          </a:endParaRPr>
        </a:p>
      </dsp:txBody>
      <dsp:txXfrm>
        <a:off x="0" y="286616"/>
        <a:ext cx="2497439" cy="706555"/>
      </dsp:txXfrm>
    </dsp:sp>
    <dsp:sp modelId="{09CAD2EE-6439-4C16-BE20-AD9B68658762}">
      <dsp:nvSpPr>
        <dsp:cNvPr id="0" name=""/>
        <dsp:cNvSpPr/>
      </dsp:nvSpPr>
      <dsp:spPr>
        <a:xfrm rot="5400000">
          <a:off x="2465004" y="-438724"/>
          <a:ext cx="1177592" cy="2175024"/>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pt-PT" sz="1400" b="1" kern="1200" dirty="0" err="1"/>
            <a:t>Hazard</a:t>
          </a:r>
          <a:r>
            <a:rPr lang="pt-PT" sz="1400" b="1" kern="1200" dirty="0"/>
            <a:t> </a:t>
          </a:r>
          <a:r>
            <a:rPr lang="pt-PT" sz="1400" b="1" kern="1200" dirty="0" err="1"/>
            <a:t>identification</a:t>
          </a:r>
          <a:r>
            <a:rPr lang="pt-PT" sz="1400" b="1" kern="1200" dirty="0"/>
            <a:t> </a:t>
          </a:r>
          <a:r>
            <a:rPr lang="pt-PT" sz="1400" b="1" kern="1200" dirty="0" err="1"/>
            <a:t>and</a:t>
          </a:r>
          <a:r>
            <a:rPr lang="pt-PT" sz="1400" b="1" kern="1200" dirty="0"/>
            <a:t> </a:t>
          </a:r>
          <a:r>
            <a:rPr lang="pt-PT" sz="1400" b="1" kern="1200" dirty="0" err="1"/>
            <a:t>risk</a:t>
          </a:r>
          <a:r>
            <a:rPr lang="pt-PT" sz="1400" b="1" kern="1200" dirty="0"/>
            <a:t> </a:t>
          </a:r>
          <a:r>
            <a:rPr lang="pt-PT" sz="1400" b="1" kern="1200" dirty="0" err="1"/>
            <a:t>evaluation</a:t>
          </a:r>
          <a:endParaRPr lang="pt-PT" sz="1400" b="1" kern="1200" dirty="0"/>
        </a:p>
      </dsp:txBody>
      <dsp:txXfrm rot="-5400000">
        <a:off x="2328792" y="256257"/>
        <a:ext cx="1450016" cy="785062"/>
      </dsp:txXfrm>
    </dsp:sp>
    <dsp:sp modelId="{6CC1CF52-E508-4C55-A80B-881DB36A988A}">
      <dsp:nvSpPr>
        <dsp:cNvPr id="0" name=""/>
        <dsp:cNvSpPr/>
      </dsp:nvSpPr>
      <dsp:spPr>
        <a:xfrm rot="5400000">
          <a:off x="3554509" y="475946"/>
          <a:ext cx="1177592" cy="2175024"/>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t>Automatic</a:t>
          </a:r>
          <a:r>
            <a:rPr lang="pt-PT" sz="1400" b="1" kern="1200" dirty="0"/>
            <a:t> </a:t>
          </a:r>
          <a:r>
            <a:rPr lang="pt-PT" sz="1400" b="1" kern="1200" dirty="0" err="1"/>
            <a:t>fire</a:t>
          </a:r>
          <a:r>
            <a:rPr lang="pt-PT" sz="1400" b="1" kern="1200" dirty="0"/>
            <a:t> </a:t>
          </a:r>
          <a:r>
            <a:rPr lang="pt-PT" sz="1400" b="1" kern="1200" dirty="0" err="1"/>
            <a:t>detection</a:t>
          </a:r>
          <a:r>
            <a:rPr lang="pt-PT" sz="1400" b="1" kern="1200" dirty="0"/>
            <a:t> </a:t>
          </a:r>
          <a:r>
            <a:rPr lang="pt-PT" sz="1400" b="1" kern="1200" dirty="0" err="1"/>
            <a:t>systems</a:t>
          </a:r>
          <a:endParaRPr lang="pt-PT" sz="1400" b="1" kern="1200" dirty="0"/>
        </a:p>
        <a:p>
          <a:pPr marL="0" lvl="0" indent="0" algn="ctr" defTabSz="622300">
            <a:lnSpc>
              <a:spcPct val="90000"/>
            </a:lnSpc>
            <a:spcBef>
              <a:spcPct val="0"/>
            </a:spcBef>
            <a:spcAft>
              <a:spcPct val="35000"/>
            </a:spcAft>
            <a:buNone/>
          </a:pPr>
          <a:r>
            <a:rPr lang="pt-PT" sz="1400" b="1" kern="1200" dirty="0" err="1"/>
            <a:t>Plans</a:t>
          </a:r>
          <a:r>
            <a:rPr lang="pt-PT" sz="1400" b="1" kern="1200" dirty="0"/>
            <a:t> </a:t>
          </a:r>
          <a:r>
            <a:rPr lang="pt-PT" sz="1400" b="1" kern="1200" dirty="0" err="1"/>
            <a:t>and</a:t>
          </a:r>
          <a:r>
            <a:rPr lang="pt-PT" sz="1400" b="1" kern="1200" dirty="0"/>
            <a:t> </a:t>
          </a:r>
          <a:r>
            <a:rPr lang="pt-PT" sz="1400" b="1" kern="1200" dirty="0" err="1"/>
            <a:t>procedures</a:t>
          </a:r>
          <a:endParaRPr lang="pt-PT" sz="1400" b="1" kern="1200" dirty="0"/>
        </a:p>
      </dsp:txBody>
      <dsp:txXfrm rot="-5400000">
        <a:off x="3418297" y="1170927"/>
        <a:ext cx="1450016" cy="785062"/>
      </dsp:txXfrm>
    </dsp:sp>
    <dsp:sp modelId="{6AA27770-0632-4A4A-8DAC-6ECF12332984}">
      <dsp:nvSpPr>
        <dsp:cNvPr id="0" name=""/>
        <dsp:cNvSpPr/>
      </dsp:nvSpPr>
      <dsp:spPr>
        <a:xfrm>
          <a:off x="280364" y="1182780"/>
          <a:ext cx="2786130" cy="706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pt-PT" sz="1800" b="1" kern="1200" dirty="0" err="1"/>
            <a:t>Fire</a:t>
          </a:r>
          <a:r>
            <a:rPr lang="pt-PT" sz="1800" b="1" kern="1200" dirty="0"/>
            <a:t> </a:t>
          </a:r>
          <a:r>
            <a:rPr lang="pt-PT" sz="1800" b="1" kern="1200" dirty="0" err="1"/>
            <a:t>protection</a:t>
          </a:r>
          <a:r>
            <a:rPr lang="pt-PT" sz="1800" b="1" kern="1200" dirty="0"/>
            <a:t> </a:t>
          </a:r>
          <a:r>
            <a:rPr lang="pt-PT" sz="1800" b="1" kern="1200" dirty="0" err="1"/>
            <a:t>of</a:t>
          </a:r>
          <a:r>
            <a:rPr lang="pt-PT" sz="1800" b="1" kern="1200" dirty="0"/>
            <a:t> </a:t>
          </a:r>
          <a:r>
            <a:rPr lang="pt-PT" sz="1800" b="1" kern="1200" dirty="0" err="1"/>
            <a:t>buildings</a:t>
          </a:r>
          <a:endParaRPr lang="pt-PT" sz="1800" b="1" kern="1200" dirty="0"/>
        </a:p>
      </dsp:txBody>
      <dsp:txXfrm>
        <a:off x="280364" y="1182780"/>
        <a:ext cx="2786130" cy="706555"/>
      </dsp:txXfrm>
    </dsp:sp>
    <dsp:sp modelId="{AFA1F4DF-1472-45E7-B0A5-D7D6EF697AB7}">
      <dsp:nvSpPr>
        <dsp:cNvPr id="0" name=""/>
        <dsp:cNvSpPr/>
      </dsp:nvSpPr>
      <dsp:spPr>
        <a:xfrm rot="5400000">
          <a:off x="5781230" y="475581"/>
          <a:ext cx="1177592" cy="2175024"/>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pt-PT" sz="1400" b="1" kern="1200" dirty="0" err="1"/>
            <a:t>Safety</a:t>
          </a:r>
          <a:r>
            <a:rPr lang="pt-PT" sz="1400" b="1" kern="1200" dirty="0"/>
            <a:t> </a:t>
          </a:r>
          <a:r>
            <a:rPr lang="pt-PT" sz="1400" b="1" kern="1200" dirty="0" err="1"/>
            <a:t>reports</a:t>
          </a:r>
          <a:endParaRPr lang="pt-PT" sz="1400" b="1" kern="1200" dirty="0"/>
        </a:p>
      </dsp:txBody>
      <dsp:txXfrm rot="-5400000">
        <a:off x="5645018" y="1170562"/>
        <a:ext cx="1450016" cy="785062"/>
      </dsp:txXfrm>
    </dsp:sp>
    <dsp:sp modelId="{2F9AD40E-E599-46BE-B827-DB9E19593DAB}">
      <dsp:nvSpPr>
        <dsp:cNvPr id="0" name=""/>
        <dsp:cNvSpPr/>
      </dsp:nvSpPr>
      <dsp:spPr>
        <a:xfrm rot="5400000">
          <a:off x="4648498" y="1385989"/>
          <a:ext cx="1177592" cy="2175024"/>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t>Building</a:t>
          </a:r>
          <a:r>
            <a:rPr lang="pt-PT" sz="1400" b="1" kern="1200" dirty="0"/>
            <a:t> </a:t>
          </a:r>
          <a:r>
            <a:rPr lang="pt-PT" sz="1400" b="1" kern="1200" dirty="0" err="1"/>
            <a:t>evacuation</a:t>
          </a:r>
          <a:endParaRPr lang="pt-PT" sz="1400" b="1" kern="1200" dirty="0"/>
        </a:p>
        <a:p>
          <a:pPr marL="0" lvl="0" indent="0" algn="ctr" defTabSz="622300">
            <a:lnSpc>
              <a:spcPct val="90000"/>
            </a:lnSpc>
            <a:spcBef>
              <a:spcPct val="0"/>
            </a:spcBef>
            <a:spcAft>
              <a:spcPct val="35000"/>
            </a:spcAft>
            <a:buNone/>
          </a:pPr>
          <a:r>
            <a:rPr lang="pt-PT" sz="1400" b="1" kern="1200" dirty="0" err="1"/>
            <a:t>Safety</a:t>
          </a:r>
          <a:r>
            <a:rPr lang="pt-PT" sz="1400" b="1" kern="1200" dirty="0"/>
            <a:t> </a:t>
          </a:r>
          <a:r>
            <a:rPr lang="pt-PT" sz="1400" b="1" kern="1200" dirty="0" err="1"/>
            <a:t>drills</a:t>
          </a:r>
          <a:endParaRPr lang="pt-PT" sz="1400" b="1" kern="1200" dirty="0"/>
        </a:p>
      </dsp:txBody>
      <dsp:txXfrm rot="-5400000">
        <a:off x="4512286" y="2080970"/>
        <a:ext cx="1450016" cy="785062"/>
      </dsp:txXfrm>
    </dsp:sp>
    <dsp:sp modelId="{4E9CCC4B-1FD0-43D8-B34B-9F2336F84D06}">
      <dsp:nvSpPr>
        <dsp:cNvPr id="0" name=""/>
        <dsp:cNvSpPr/>
      </dsp:nvSpPr>
      <dsp:spPr>
        <a:xfrm>
          <a:off x="376581" y="2138599"/>
          <a:ext cx="1538801" cy="706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pt-PT" sz="1800" b="1" kern="1200" dirty="0" err="1"/>
            <a:t>Emergency</a:t>
          </a:r>
          <a:r>
            <a:rPr lang="pt-PT" sz="1800" b="1" kern="1200" dirty="0"/>
            <a:t> management</a:t>
          </a:r>
        </a:p>
      </dsp:txBody>
      <dsp:txXfrm>
        <a:off x="376581" y="2138599"/>
        <a:ext cx="1538801" cy="706555"/>
      </dsp:txXfrm>
    </dsp:sp>
    <dsp:sp modelId="{672AA542-1522-4905-8B8B-499BFB409C07}">
      <dsp:nvSpPr>
        <dsp:cNvPr id="0" name=""/>
        <dsp:cNvSpPr/>
      </dsp:nvSpPr>
      <dsp:spPr>
        <a:xfrm rot="5400000">
          <a:off x="2422187" y="1385930"/>
          <a:ext cx="1177592" cy="2175024"/>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pt-PT" sz="1400" b="1" kern="1200" dirty="0" err="1"/>
            <a:t>First</a:t>
          </a:r>
          <a:r>
            <a:rPr lang="pt-PT" sz="1400" b="1" kern="1200" dirty="0"/>
            <a:t> </a:t>
          </a:r>
          <a:r>
            <a:rPr lang="pt-PT" sz="1400" b="1" kern="1200" dirty="0" err="1"/>
            <a:t>aid</a:t>
          </a:r>
          <a:endParaRPr lang="pt-PT" sz="1400" b="1" kern="1200" dirty="0"/>
        </a:p>
        <a:p>
          <a:pPr marL="0" lvl="0" indent="0" algn="ctr" defTabSz="622300">
            <a:lnSpc>
              <a:spcPct val="90000"/>
            </a:lnSpc>
            <a:spcBef>
              <a:spcPct val="0"/>
            </a:spcBef>
            <a:spcAft>
              <a:spcPct val="35000"/>
            </a:spcAft>
            <a:buNone/>
          </a:pPr>
          <a:r>
            <a:rPr lang="pt-PT" sz="1400" b="1" kern="1200" dirty="0" err="1"/>
            <a:t>Fire</a:t>
          </a:r>
          <a:r>
            <a:rPr lang="pt-PT" sz="1400" b="1" kern="1200" dirty="0"/>
            <a:t> </a:t>
          </a:r>
          <a:r>
            <a:rPr lang="pt-PT" sz="1400" b="1" kern="1200" dirty="0" err="1"/>
            <a:t>safety</a:t>
          </a:r>
          <a:endParaRPr lang="pt-PT" sz="1400" b="1" kern="1200" dirty="0"/>
        </a:p>
        <a:p>
          <a:pPr marL="0" lvl="0" indent="0" algn="ctr" defTabSz="622300">
            <a:lnSpc>
              <a:spcPct val="90000"/>
            </a:lnSpc>
            <a:spcBef>
              <a:spcPct val="0"/>
            </a:spcBef>
            <a:spcAft>
              <a:spcPct val="35000"/>
            </a:spcAft>
            <a:buNone/>
          </a:pPr>
          <a:r>
            <a:rPr lang="pt-PT" sz="1400" b="1" kern="1200" dirty="0" err="1"/>
            <a:t>Hazardous</a:t>
          </a:r>
          <a:r>
            <a:rPr lang="pt-PT" sz="1400" b="1" kern="1200" dirty="0"/>
            <a:t> </a:t>
          </a:r>
          <a:r>
            <a:rPr lang="pt-PT" sz="1400" b="1" kern="1200" dirty="0" err="1"/>
            <a:t>substances</a:t>
          </a:r>
          <a:endParaRPr lang="pt-PT" sz="1400" b="1" kern="1200" dirty="0"/>
        </a:p>
      </dsp:txBody>
      <dsp:txXfrm rot="-5400000">
        <a:off x="2285975" y="2080911"/>
        <a:ext cx="1450016" cy="785062"/>
      </dsp:txXfrm>
    </dsp:sp>
    <dsp:sp modelId="{99C7F22D-A5DA-42AA-AE64-AD99A321644D}">
      <dsp:nvSpPr>
        <dsp:cNvPr id="0" name=""/>
        <dsp:cNvSpPr/>
      </dsp:nvSpPr>
      <dsp:spPr>
        <a:xfrm rot="5400000">
          <a:off x="3559883" y="2335693"/>
          <a:ext cx="1177592" cy="2175024"/>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kern="1200" dirty="0" err="1"/>
            <a:t>Certified</a:t>
          </a:r>
          <a:r>
            <a:rPr lang="pt-PT" sz="1400" b="1" kern="1200" dirty="0"/>
            <a:t> training for </a:t>
          </a:r>
          <a:r>
            <a:rPr lang="pt-PT" sz="1400" b="1" kern="1200" dirty="0" err="1"/>
            <a:t>emergency</a:t>
          </a:r>
          <a:r>
            <a:rPr lang="pt-PT" sz="1400" b="1" kern="1200" dirty="0"/>
            <a:t> staff</a:t>
          </a:r>
        </a:p>
      </dsp:txBody>
      <dsp:txXfrm rot="-5400000">
        <a:off x="3423671" y="3030674"/>
        <a:ext cx="1450016" cy="785062"/>
      </dsp:txXfrm>
    </dsp:sp>
    <dsp:sp modelId="{DCC41C54-2B5E-4FDF-A454-182F02D16B28}">
      <dsp:nvSpPr>
        <dsp:cNvPr id="0" name=""/>
        <dsp:cNvSpPr/>
      </dsp:nvSpPr>
      <dsp:spPr>
        <a:xfrm>
          <a:off x="206056" y="3104818"/>
          <a:ext cx="2808857" cy="706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pt-PT" sz="1800" b="1" kern="1200" dirty="0" err="1"/>
            <a:t>Information</a:t>
          </a:r>
          <a:r>
            <a:rPr lang="pt-PT" sz="1800" b="1" kern="1200" dirty="0"/>
            <a:t>, </a:t>
          </a:r>
          <a:r>
            <a:rPr lang="pt-PT" sz="1800" b="1" kern="1200" dirty="0" err="1"/>
            <a:t>instructions</a:t>
          </a:r>
          <a:r>
            <a:rPr lang="pt-PT" sz="1800" b="1" kern="1200" dirty="0"/>
            <a:t> </a:t>
          </a:r>
          <a:r>
            <a:rPr lang="pt-PT" sz="1800" b="1" kern="1200" dirty="0" err="1"/>
            <a:t>and</a:t>
          </a:r>
          <a:r>
            <a:rPr lang="pt-PT" sz="1800" b="1" kern="1200" dirty="0"/>
            <a:t> </a:t>
          </a:r>
          <a:r>
            <a:rPr lang="pt-PT" sz="1800" b="1" kern="1200" dirty="0" err="1"/>
            <a:t>safety</a:t>
          </a:r>
          <a:r>
            <a:rPr lang="pt-PT" sz="1800" b="1" kern="1200" dirty="0"/>
            <a:t> </a:t>
          </a:r>
          <a:r>
            <a:rPr lang="pt-PT" sz="1800" b="1" kern="1200" dirty="0" err="1"/>
            <a:t>courses</a:t>
          </a:r>
          <a:endParaRPr lang="pt-PT" sz="1800" b="1" kern="1200" dirty="0"/>
        </a:p>
      </dsp:txBody>
      <dsp:txXfrm>
        <a:off x="206056" y="3104818"/>
        <a:ext cx="2808857" cy="706555"/>
      </dsp:txXfrm>
    </dsp:sp>
    <dsp:sp modelId="{A9E8A4B7-2EAB-4568-A838-F5BAF73B937F}">
      <dsp:nvSpPr>
        <dsp:cNvPr id="0" name=""/>
        <dsp:cNvSpPr/>
      </dsp:nvSpPr>
      <dsp:spPr>
        <a:xfrm rot="5400000">
          <a:off x="5800312" y="2324883"/>
          <a:ext cx="1177592" cy="2175024"/>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pt-PT" sz="1400" b="1" kern="1200" dirty="0"/>
            <a:t>Health </a:t>
          </a:r>
          <a:r>
            <a:rPr lang="pt-PT" sz="1400" b="1" kern="1200" dirty="0" err="1"/>
            <a:t>and</a:t>
          </a:r>
          <a:r>
            <a:rPr lang="pt-PT" sz="1400" b="1" kern="1200" dirty="0"/>
            <a:t> </a:t>
          </a:r>
          <a:r>
            <a:rPr lang="pt-PT" sz="1400" b="1" kern="1200" dirty="0" err="1"/>
            <a:t>safety</a:t>
          </a:r>
          <a:r>
            <a:rPr lang="pt-PT" sz="1400" b="1" kern="1200" dirty="0"/>
            <a:t> short </a:t>
          </a:r>
          <a:r>
            <a:rPr lang="pt-PT" sz="1400" b="1" kern="1200" dirty="0" err="1"/>
            <a:t>courses</a:t>
          </a:r>
          <a:endParaRPr lang="pt-PT" sz="1400" b="1" kern="1200" dirty="0"/>
        </a:p>
      </dsp:txBody>
      <dsp:txXfrm rot="-5400000">
        <a:off x="5664100" y="3019864"/>
        <a:ext cx="1450016" cy="785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95DDD-B707-4EC5-A394-10B099114F56}">
      <dsp:nvSpPr>
        <dsp:cNvPr id="0" name=""/>
        <dsp:cNvSpPr/>
      </dsp:nvSpPr>
      <dsp:spPr>
        <a:xfrm rot="5400000">
          <a:off x="4048239" y="1133006"/>
          <a:ext cx="2170191" cy="1888066"/>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PT" sz="2100" kern="1200" dirty="0" err="1"/>
            <a:t>Promoting</a:t>
          </a:r>
          <a:r>
            <a:rPr lang="pt-PT" sz="2100" kern="1200" dirty="0"/>
            <a:t> Health </a:t>
          </a:r>
          <a:r>
            <a:rPr lang="pt-PT" sz="2100" kern="1200" dirty="0" err="1"/>
            <a:t>at</a:t>
          </a:r>
          <a:r>
            <a:rPr lang="pt-PT" sz="2100" kern="1200" dirty="0"/>
            <a:t> </a:t>
          </a:r>
          <a:r>
            <a:rPr lang="pt-PT" sz="2100" kern="1200" dirty="0" err="1"/>
            <a:t>work</a:t>
          </a:r>
          <a:endParaRPr lang="pt-PT" sz="2100" kern="1200" dirty="0"/>
        </a:p>
      </dsp:txBody>
      <dsp:txXfrm rot="-5400000">
        <a:off x="4483525" y="1330132"/>
        <a:ext cx="1299618" cy="1493815"/>
      </dsp:txXfrm>
    </dsp:sp>
    <dsp:sp modelId="{47B513D2-AED0-45C3-8240-D9980AC12719}">
      <dsp:nvSpPr>
        <dsp:cNvPr id="0" name=""/>
        <dsp:cNvSpPr/>
      </dsp:nvSpPr>
      <dsp:spPr>
        <a:xfrm>
          <a:off x="0" y="0"/>
          <a:ext cx="7552631" cy="78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b="1" kern="1200" dirty="0" err="1"/>
            <a:t>Occupational</a:t>
          </a:r>
          <a:r>
            <a:rPr lang="pt-PT" sz="1800" b="1" kern="1200" dirty="0"/>
            <a:t> Health </a:t>
          </a:r>
          <a:r>
            <a:rPr lang="pt-PT" sz="1800" b="1" kern="1200" dirty="0" err="1"/>
            <a:t>Service</a:t>
          </a:r>
          <a:endParaRPr lang="pt-PT" sz="1800" b="1" kern="1200" dirty="0"/>
        </a:p>
      </dsp:txBody>
      <dsp:txXfrm>
        <a:off x="0" y="0"/>
        <a:ext cx="7552631" cy="780683"/>
      </dsp:txXfrm>
    </dsp:sp>
    <dsp:sp modelId="{FC10B4E3-3A0C-404E-8556-176AD211A06D}">
      <dsp:nvSpPr>
        <dsp:cNvPr id="0" name=""/>
        <dsp:cNvSpPr/>
      </dsp:nvSpPr>
      <dsp:spPr>
        <a:xfrm rot="5400000">
          <a:off x="2009127" y="1133006"/>
          <a:ext cx="2170191" cy="1888066"/>
        </a:xfrm>
        <a:prstGeom prst="hexagon">
          <a:avLst>
            <a:gd name="adj" fmla="val 25000"/>
            <a:gd name="vf" fmla="val 115470"/>
          </a:avLst>
        </a:prstGeom>
        <a:solidFill>
          <a:srgbClr val="2C3F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Health surveillance and health examinations</a:t>
          </a:r>
          <a:endParaRPr lang="pt-PT" sz="1800" kern="1200" dirty="0"/>
        </a:p>
      </dsp:txBody>
      <dsp:txXfrm rot="-5400000">
        <a:off x="2444413" y="1330132"/>
        <a:ext cx="1299618" cy="149381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1A1C1D-6CD1-714A-8467-0C4EEE98D9BE}" type="datetime1">
              <a:rPr lang="en-US" smtClean="0"/>
              <a:pPr/>
              <a:t>9/6/2023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C1BFA-53D7-F24F-AFEC-B5E91C2418A4}" type="slidenum">
              <a:rPr lang="en-US" smtClean="0"/>
              <a:pPr/>
              <a:t>‹nº›</a:t>
            </a:fld>
            <a:endParaRPr lang="en-US"/>
          </a:p>
        </p:txBody>
      </p:sp>
    </p:spTree>
    <p:extLst>
      <p:ext uri="{BB962C8B-B14F-4D97-AF65-F5344CB8AC3E}">
        <p14:creationId xmlns:p14="http://schemas.microsoft.com/office/powerpoint/2010/main" val="3005277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40DEF-BE1A-1342-8FC5-D98540F9EA5C}" type="datetime1">
              <a:rPr lang="en-US" smtClean="0"/>
              <a:pPr/>
              <a:t>9/6/2023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FC4AD-D058-6045-AA75-026DCF113220}" type="slidenum">
              <a:rPr lang="en-US" smtClean="0"/>
              <a:pPr/>
              <a:t>‹nº›</a:t>
            </a:fld>
            <a:endParaRPr lang="en-US"/>
          </a:p>
        </p:txBody>
      </p:sp>
    </p:spTree>
    <p:extLst>
      <p:ext uri="{BB962C8B-B14F-4D97-AF65-F5344CB8AC3E}">
        <p14:creationId xmlns:p14="http://schemas.microsoft.com/office/powerpoint/2010/main" val="31563986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FC4AD-D058-6045-AA75-026DCF113220}" type="slidenum">
              <a:rPr lang="en-US" smtClean="0"/>
              <a:pPr/>
              <a:t>2</a:t>
            </a:fld>
            <a:endParaRPr lang="en-US"/>
          </a:p>
        </p:txBody>
      </p:sp>
    </p:spTree>
    <p:extLst>
      <p:ext uri="{BB962C8B-B14F-4D97-AF65-F5344CB8AC3E}">
        <p14:creationId xmlns:p14="http://schemas.microsoft.com/office/powerpoint/2010/main" val="196794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FC4AD-D058-6045-AA75-026DCF113220}" type="slidenum">
              <a:rPr lang="en-US" smtClean="0"/>
              <a:pPr/>
              <a:t>11</a:t>
            </a:fld>
            <a:endParaRPr lang="en-US"/>
          </a:p>
        </p:txBody>
      </p:sp>
    </p:spTree>
    <p:extLst>
      <p:ext uri="{BB962C8B-B14F-4D97-AF65-F5344CB8AC3E}">
        <p14:creationId xmlns:p14="http://schemas.microsoft.com/office/powerpoint/2010/main" val="13996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12</a:t>
            </a:fld>
            <a:endParaRPr lang="en-US"/>
          </a:p>
        </p:txBody>
      </p:sp>
    </p:spTree>
    <p:extLst>
      <p:ext uri="{BB962C8B-B14F-4D97-AF65-F5344CB8AC3E}">
        <p14:creationId xmlns:p14="http://schemas.microsoft.com/office/powerpoint/2010/main" val="143492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13</a:t>
            </a:fld>
            <a:endParaRPr lang="en-US"/>
          </a:p>
        </p:txBody>
      </p:sp>
    </p:spTree>
    <p:extLst>
      <p:ext uri="{BB962C8B-B14F-4D97-AF65-F5344CB8AC3E}">
        <p14:creationId xmlns:p14="http://schemas.microsoft.com/office/powerpoint/2010/main" val="29367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14</a:t>
            </a:fld>
            <a:endParaRPr lang="en-US"/>
          </a:p>
        </p:txBody>
      </p:sp>
    </p:spTree>
    <p:extLst>
      <p:ext uri="{BB962C8B-B14F-4D97-AF65-F5344CB8AC3E}">
        <p14:creationId xmlns:p14="http://schemas.microsoft.com/office/powerpoint/2010/main" val="335035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15</a:t>
            </a:fld>
            <a:endParaRPr lang="en-US"/>
          </a:p>
        </p:txBody>
      </p:sp>
    </p:spTree>
    <p:extLst>
      <p:ext uri="{BB962C8B-B14F-4D97-AF65-F5344CB8AC3E}">
        <p14:creationId xmlns:p14="http://schemas.microsoft.com/office/powerpoint/2010/main" val="295007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16</a:t>
            </a:fld>
            <a:endParaRPr lang="en-US"/>
          </a:p>
        </p:txBody>
      </p:sp>
    </p:spTree>
    <p:extLst>
      <p:ext uri="{BB962C8B-B14F-4D97-AF65-F5344CB8AC3E}">
        <p14:creationId xmlns:p14="http://schemas.microsoft.com/office/powerpoint/2010/main" val="915921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17</a:t>
            </a:fld>
            <a:endParaRPr lang="en-US"/>
          </a:p>
        </p:txBody>
      </p:sp>
    </p:spTree>
    <p:extLst>
      <p:ext uri="{BB962C8B-B14F-4D97-AF65-F5344CB8AC3E}">
        <p14:creationId xmlns:p14="http://schemas.microsoft.com/office/powerpoint/2010/main" val="1228080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18</a:t>
            </a:fld>
            <a:endParaRPr lang="en-US"/>
          </a:p>
        </p:txBody>
      </p:sp>
    </p:spTree>
    <p:extLst>
      <p:ext uri="{BB962C8B-B14F-4D97-AF65-F5344CB8AC3E}">
        <p14:creationId xmlns:p14="http://schemas.microsoft.com/office/powerpoint/2010/main" val="414932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20</a:t>
            </a:fld>
            <a:endParaRPr lang="en-US"/>
          </a:p>
        </p:txBody>
      </p:sp>
    </p:spTree>
    <p:extLst>
      <p:ext uri="{BB962C8B-B14F-4D97-AF65-F5344CB8AC3E}">
        <p14:creationId xmlns:p14="http://schemas.microsoft.com/office/powerpoint/2010/main" val="277870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3</a:t>
            </a:fld>
            <a:endParaRPr lang="en-US"/>
          </a:p>
        </p:txBody>
      </p:sp>
    </p:spTree>
    <p:extLst>
      <p:ext uri="{BB962C8B-B14F-4D97-AF65-F5344CB8AC3E}">
        <p14:creationId xmlns:p14="http://schemas.microsoft.com/office/powerpoint/2010/main" val="38946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4</a:t>
            </a:fld>
            <a:endParaRPr lang="en-US"/>
          </a:p>
        </p:txBody>
      </p:sp>
    </p:spTree>
    <p:extLst>
      <p:ext uri="{BB962C8B-B14F-4D97-AF65-F5344CB8AC3E}">
        <p14:creationId xmlns:p14="http://schemas.microsoft.com/office/powerpoint/2010/main" val="373479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5</a:t>
            </a:fld>
            <a:endParaRPr lang="en-US"/>
          </a:p>
        </p:txBody>
      </p:sp>
    </p:spTree>
    <p:extLst>
      <p:ext uri="{BB962C8B-B14F-4D97-AF65-F5344CB8AC3E}">
        <p14:creationId xmlns:p14="http://schemas.microsoft.com/office/powerpoint/2010/main" val="212662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6</a:t>
            </a:fld>
            <a:endParaRPr lang="en-US"/>
          </a:p>
        </p:txBody>
      </p:sp>
    </p:spTree>
    <p:extLst>
      <p:ext uri="{BB962C8B-B14F-4D97-AF65-F5344CB8AC3E}">
        <p14:creationId xmlns:p14="http://schemas.microsoft.com/office/powerpoint/2010/main" val="139544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7</a:t>
            </a:fld>
            <a:endParaRPr lang="en-US"/>
          </a:p>
        </p:txBody>
      </p:sp>
    </p:spTree>
    <p:extLst>
      <p:ext uri="{BB962C8B-B14F-4D97-AF65-F5344CB8AC3E}">
        <p14:creationId xmlns:p14="http://schemas.microsoft.com/office/powerpoint/2010/main" val="53624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4FC4AD-D058-6045-AA75-026DCF113220}" type="slidenum">
              <a:rPr lang="en-US" smtClean="0"/>
              <a:pPr/>
              <a:t>8</a:t>
            </a:fld>
            <a:endParaRPr lang="en-US"/>
          </a:p>
        </p:txBody>
      </p:sp>
    </p:spTree>
    <p:extLst>
      <p:ext uri="{BB962C8B-B14F-4D97-AF65-F5344CB8AC3E}">
        <p14:creationId xmlns:p14="http://schemas.microsoft.com/office/powerpoint/2010/main" val="268310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FC4AD-D058-6045-AA75-026DCF113220}" type="slidenum">
              <a:rPr lang="en-US" smtClean="0"/>
              <a:pPr/>
              <a:t>9</a:t>
            </a:fld>
            <a:endParaRPr lang="en-US"/>
          </a:p>
        </p:txBody>
      </p:sp>
    </p:spTree>
    <p:extLst>
      <p:ext uri="{BB962C8B-B14F-4D97-AF65-F5344CB8AC3E}">
        <p14:creationId xmlns:p14="http://schemas.microsoft.com/office/powerpoint/2010/main" val="351177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FC4AD-D058-6045-AA75-026DCF113220}" type="slidenum">
              <a:rPr lang="en-US" smtClean="0"/>
              <a:pPr/>
              <a:t>10</a:t>
            </a:fld>
            <a:endParaRPr lang="en-US"/>
          </a:p>
        </p:txBody>
      </p:sp>
    </p:spTree>
    <p:extLst>
      <p:ext uri="{BB962C8B-B14F-4D97-AF65-F5344CB8AC3E}">
        <p14:creationId xmlns:p14="http://schemas.microsoft.com/office/powerpoint/2010/main" val="340202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9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DE2A34B3-8E90-0442-8085-803BF7AD6871}" type="datetime1">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3193F-D1C8-8343-9C8E-7438524BFB09}" type="slidenum">
              <a:rPr lang="en-US" smtClean="0"/>
              <a:pPr/>
              <a:t>‹nº›</a:t>
            </a:fld>
            <a:endParaRPr lang="en-US"/>
          </a:p>
        </p:txBody>
      </p:sp>
    </p:spTree>
    <p:extLst>
      <p:ext uri="{BB962C8B-B14F-4D97-AF65-F5344CB8AC3E}">
        <p14:creationId xmlns:p14="http://schemas.microsoft.com/office/powerpoint/2010/main" val="402824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85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extBox 1"/>
          <p:cNvSpPr txBox="1"/>
          <p:nvPr userDrawn="1"/>
        </p:nvSpPr>
        <p:spPr>
          <a:xfrm>
            <a:off x="3734373" y="2587299"/>
            <a:ext cx="184666" cy="369332"/>
          </a:xfrm>
          <a:prstGeom prst="rect">
            <a:avLst/>
          </a:prstGeom>
          <a:noFill/>
        </p:spPr>
        <p:txBody>
          <a:bodyPr wrap="none" rtlCol="0">
            <a:spAutoFit/>
          </a:bodyPr>
          <a:lstStyle/>
          <a:p>
            <a:endParaRPr lang="en-US" dirty="0"/>
          </a:p>
        </p:txBody>
      </p:sp>
      <p:sp>
        <p:nvSpPr>
          <p:cNvPr id="3" name="TextBox 2"/>
          <p:cNvSpPr txBox="1"/>
          <p:nvPr userDrawn="1"/>
        </p:nvSpPr>
        <p:spPr>
          <a:xfrm>
            <a:off x="4464187" y="2606253"/>
            <a:ext cx="184666" cy="369332"/>
          </a:xfrm>
          <a:prstGeom prst="rect">
            <a:avLst/>
          </a:prstGeom>
          <a:noFill/>
        </p:spPr>
        <p:txBody>
          <a:bodyPr wrap="none" rtlCol="0">
            <a:spAutoFit/>
          </a:bodyPr>
          <a:lstStyle/>
          <a:p>
            <a:endParaRPr lang="en-US" dirty="0"/>
          </a:p>
        </p:txBody>
      </p:sp>
      <p:sp>
        <p:nvSpPr>
          <p:cNvPr id="4" name="TextBox 3"/>
          <p:cNvSpPr txBox="1"/>
          <p:nvPr userDrawn="1"/>
        </p:nvSpPr>
        <p:spPr>
          <a:xfrm>
            <a:off x="5355128" y="256834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743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44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276975" y="6390571"/>
            <a:ext cx="2133600" cy="365125"/>
          </a:xfrm>
          <a:prstGeom prst="rect">
            <a:avLst/>
          </a:prstGeom>
        </p:spPr>
        <p:txBody>
          <a:bodyPr/>
          <a:lstStyle/>
          <a:p>
            <a:fld id="{6EF17F52-B406-704B-A1C1-ADE91C0611C0}" type="slidenum">
              <a:rPr lang="en-US" smtClean="0"/>
              <a:pPr/>
              <a:t>‹nº›</a:t>
            </a:fld>
            <a:endParaRPr lang="en-US" dirty="0"/>
          </a:p>
          <a:p>
            <a:endParaRPr lang="en-US" dirty="0"/>
          </a:p>
        </p:txBody>
      </p:sp>
    </p:spTree>
    <p:extLst>
      <p:ext uri="{BB962C8B-B14F-4D97-AF65-F5344CB8AC3E}">
        <p14:creationId xmlns:p14="http://schemas.microsoft.com/office/powerpoint/2010/main" val="141411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0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3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pt-P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888183-D947-3E47-8609-B61A785CA1AB}" type="datetime1">
              <a:rPr lang="en-US" smtClean="0"/>
              <a:pPr/>
              <a:t>9/6/2023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C820DA-5F8D-084A-BC83-0FA614CE20D5}" type="slidenum">
              <a:rPr lang="en-US" smtClean="0"/>
              <a:pPr/>
              <a:t>‹nº›</a:t>
            </a:fld>
            <a:endParaRPr lang="en-US"/>
          </a:p>
        </p:txBody>
      </p:sp>
    </p:spTree>
    <p:extLst>
      <p:ext uri="{BB962C8B-B14F-4D97-AF65-F5344CB8AC3E}">
        <p14:creationId xmlns:p14="http://schemas.microsoft.com/office/powerpoint/2010/main" val="318578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pt-P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9189E-3AF9-444B-8296-72BEBE44412E}" type="datetime1">
              <a:rPr lang="en-US" smtClean="0"/>
              <a:pPr/>
              <a:t>9/6/2023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7EF8FAB-AC4E-B841-9800-867B817E63C2}" type="slidenum">
              <a:rPr lang="en-US" smtClean="0"/>
              <a:pPr/>
              <a:t>‹nº›</a:t>
            </a:fld>
            <a:endParaRPr lang="en-US"/>
          </a:p>
        </p:txBody>
      </p:sp>
    </p:spTree>
    <p:extLst>
      <p:ext uri="{BB962C8B-B14F-4D97-AF65-F5344CB8AC3E}">
        <p14:creationId xmlns:p14="http://schemas.microsoft.com/office/powerpoint/2010/main" val="43958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3FB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3132000" y="924260"/>
            <a:ext cx="2880000" cy="5036712"/>
          </a:xfrm>
          <a:prstGeom prst="rect">
            <a:avLst/>
          </a:prstGeom>
        </p:spPr>
      </p:pic>
    </p:spTree>
    <p:extLst>
      <p:ext uri="{BB962C8B-B14F-4D97-AF65-F5344CB8AC3E}">
        <p14:creationId xmlns:p14="http://schemas.microsoft.com/office/powerpoint/2010/main" val="241725427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C3FB1"/>
        </a:solidFill>
        <a:effectLst/>
      </p:bgPr>
    </p:bg>
    <p:spTree>
      <p:nvGrpSpPr>
        <p:cNvPr id="1" name=""/>
        <p:cNvGrpSpPr/>
        <p:nvPr/>
      </p:nvGrpSpPr>
      <p:grpSpPr>
        <a:xfrm>
          <a:off x="0" y="0"/>
          <a:ext cx="0" cy="0"/>
          <a:chOff x="0" y="0"/>
          <a:chExt cx="0" cy="0"/>
        </a:xfrm>
      </p:grpSpPr>
      <p:sp>
        <p:nvSpPr>
          <p:cNvPr id="7" name="Rectangle 6"/>
          <p:cNvSpPr/>
          <p:nvPr userDrawn="1"/>
        </p:nvSpPr>
        <p:spPr>
          <a:xfrm>
            <a:off x="1764000" y="621000"/>
            <a:ext cx="5616000" cy="5616000"/>
          </a:xfrm>
          <a:prstGeom prst="rect">
            <a:avLst/>
          </a:prstGeom>
          <a:noFill/>
          <a:ln w="5080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9530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661"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6" name="Straight Connector 5"/>
          <p:cNvCxnSpPr/>
          <p:nvPr userDrawn="1"/>
        </p:nvCxnSpPr>
        <p:spPr>
          <a:xfrm>
            <a:off x="717550" y="901700"/>
            <a:ext cx="7702550" cy="0"/>
          </a:xfrm>
          <a:prstGeom prst="line">
            <a:avLst/>
          </a:prstGeom>
          <a:ln w="6350">
            <a:solidFill>
              <a:srgbClr val="2C3FB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720725" y="6318000"/>
            <a:ext cx="7702550" cy="0"/>
          </a:xfrm>
          <a:prstGeom prst="line">
            <a:avLst/>
          </a:prstGeom>
          <a:ln w="6350">
            <a:solidFill>
              <a:srgbClr val="2C3FB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2032001" y="362119"/>
            <a:ext cx="6388100" cy="461665"/>
          </a:xfrm>
          <a:prstGeom prst="rect">
            <a:avLst/>
          </a:prstGeom>
          <a:noFill/>
        </p:spPr>
        <p:txBody>
          <a:bodyPr wrap="square" lIns="0" rIns="0" rtlCol="0">
            <a:spAutoFit/>
          </a:bodyPr>
          <a:lstStyle/>
          <a:p>
            <a:pPr algn="r"/>
            <a:r>
              <a:rPr lang="pt-PT" sz="2400" b="1" baseline="30000" dirty="0" err="1">
                <a:solidFill>
                  <a:srgbClr val="2C3FB1"/>
                </a:solidFill>
                <a:latin typeface="+mj-lt"/>
                <a:cs typeface="Arial"/>
              </a:rPr>
              <a:t>Safety</a:t>
            </a:r>
            <a:r>
              <a:rPr lang="pt-PT" sz="2400" b="1" baseline="30000" dirty="0">
                <a:solidFill>
                  <a:srgbClr val="2C3FB1"/>
                </a:solidFill>
                <a:latin typeface="+mj-lt"/>
                <a:cs typeface="Arial"/>
              </a:rPr>
              <a:t>, Health </a:t>
            </a:r>
            <a:r>
              <a:rPr lang="pt-PT" sz="2400" b="1" baseline="30000" dirty="0" err="1">
                <a:solidFill>
                  <a:srgbClr val="2C3FB1"/>
                </a:solidFill>
                <a:latin typeface="+mj-lt"/>
                <a:cs typeface="Arial"/>
              </a:rPr>
              <a:t>and</a:t>
            </a:r>
            <a:r>
              <a:rPr lang="pt-PT" sz="2400" b="1" baseline="30000" dirty="0">
                <a:solidFill>
                  <a:srgbClr val="2C3FB1"/>
                </a:solidFill>
                <a:latin typeface="+mj-lt"/>
                <a:cs typeface="Arial"/>
              </a:rPr>
              <a:t> </a:t>
            </a:r>
            <a:r>
              <a:rPr lang="pt-PT" sz="2400" b="1" baseline="30000" dirty="0" err="1">
                <a:solidFill>
                  <a:srgbClr val="2C3FB1"/>
                </a:solidFill>
                <a:latin typeface="+mj-lt"/>
                <a:cs typeface="Arial"/>
              </a:rPr>
              <a:t>Sustainability</a:t>
            </a:r>
            <a:r>
              <a:rPr lang="pt-PT" sz="2400" b="1" baseline="30000" dirty="0">
                <a:solidFill>
                  <a:srgbClr val="2C3FB1"/>
                </a:solidFill>
                <a:latin typeface="+mj-lt"/>
                <a:cs typeface="Arial"/>
              </a:rPr>
              <a:t> Office</a:t>
            </a:r>
            <a:endParaRPr lang="en-US" sz="2400" dirty="0">
              <a:solidFill>
                <a:srgbClr val="2C3FB1"/>
              </a:solidFill>
              <a:latin typeface="+mj-lt"/>
              <a:cs typeface="Arial"/>
            </a:endParaRPr>
          </a:p>
        </p:txBody>
      </p:sp>
      <p:sp>
        <p:nvSpPr>
          <p:cNvPr id="13" name="TextBox 12"/>
          <p:cNvSpPr txBox="1"/>
          <p:nvPr userDrawn="1"/>
        </p:nvSpPr>
        <p:spPr>
          <a:xfrm>
            <a:off x="715799" y="6386112"/>
            <a:ext cx="6388100" cy="247312"/>
          </a:xfrm>
          <a:prstGeom prst="rect">
            <a:avLst/>
          </a:prstGeom>
          <a:noFill/>
        </p:spPr>
        <p:txBody>
          <a:bodyPr wrap="square" lIns="0" tIns="46800" rIns="0" bIns="0" rtlCol="0">
            <a:spAutoFit/>
          </a:bodyPr>
          <a:lstStyle/>
          <a:p>
            <a:endParaRPr lang="en-US" sz="1300" dirty="0">
              <a:solidFill>
                <a:srgbClr val="2C3FB1"/>
              </a:solidFill>
              <a:latin typeface="Arial"/>
              <a:cs typeface="Arial"/>
            </a:endParaRPr>
          </a:p>
        </p:txBody>
      </p:sp>
      <p:sp>
        <p:nvSpPr>
          <p:cNvPr id="16" name="Slide Number Placeholder 5"/>
          <p:cNvSpPr>
            <a:spLocks noGrp="1"/>
          </p:cNvSpPr>
          <p:nvPr>
            <p:ph type="sldNum" sz="quarter" idx="4"/>
          </p:nvPr>
        </p:nvSpPr>
        <p:spPr>
          <a:xfrm>
            <a:off x="6276975" y="6386113"/>
            <a:ext cx="2133600" cy="198690"/>
          </a:xfrm>
          <a:prstGeom prst="rect">
            <a:avLst/>
          </a:prstGeom>
          <a:ln>
            <a:noFill/>
          </a:ln>
        </p:spPr>
        <p:txBody>
          <a:bodyPr lIns="0" rIns="0"/>
          <a:lstStyle>
            <a:lvl1pPr marL="0" algn="r" defTabSz="457200" rtl="0" eaLnBrk="1" latinLnBrk="0" hangingPunct="1">
              <a:defRPr lang="en-US" sz="1300" kern="1200" baseline="30000" smtClean="0">
                <a:solidFill>
                  <a:srgbClr val="2C3FB1"/>
                </a:solidFill>
                <a:latin typeface="Arial"/>
                <a:ea typeface="+mn-ea"/>
                <a:cs typeface="Arial"/>
              </a:defRPr>
            </a:lvl1pPr>
          </a:lstStyle>
          <a:p>
            <a:fld id="{6EF17F52-B406-704B-A1C1-ADE91C0611C0}" type="slidenum">
              <a:rPr lang="en-US" smtClean="0"/>
              <a:pPr/>
              <a:t>‹nº›</a:t>
            </a:fld>
            <a:endParaRPr lang="en-US" dirty="0"/>
          </a:p>
          <a:p>
            <a:endParaRPr lang="en-US" dirty="0"/>
          </a:p>
        </p:txBody>
      </p:sp>
      <p:pic>
        <p:nvPicPr>
          <p:cNvPr id="8" name="Picture 2"/>
          <p:cNvPicPr>
            <a:picLocks noChangeAspect="1" noChangeArrowheads="1"/>
          </p:cNvPicPr>
          <p:nvPr userDrawn="1"/>
        </p:nvPicPr>
        <p:blipFill rotWithShape="1">
          <a:blip r:embed="rId3"/>
          <a:srcRect r="65023" b="5093"/>
          <a:stretch/>
        </p:blipFill>
        <p:spPr bwMode="auto">
          <a:xfrm>
            <a:off x="612554" y="264453"/>
            <a:ext cx="1018538" cy="526379"/>
          </a:xfrm>
          <a:prstGeom prst="rect">
            <a:avLst/>
          </a:prstGeom>
          <a:noFill/>
          <a:ln w="9525">
            <a:noFill/>
            <a:miter lim="800000"/>
            <a:headEnd/>
            <a:tailEnd/>
          </a:ln>
        </p:spPr>
      </p:pic>
    </p:spTree>
    <p:extLst>
      <p:ext uri="{BB962C8B-B14F-4D97-AF65-F5344CB8AC3E}">
        <p14:creationId xmlns:p14="http://schemas.microsoft.com/office/powerpoint/2010/main" val="3718638525"/>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764000" y="621000"/>
            <a:ext cx="5616000" cy="5616000"/>
          </a:xfrm>
          <a:prstGeom prst="rect">
            <a:avLst/>
          </a:prstGeom>
          <a:noFill/>
          <a:ln w="508000">
            <a:solidFill>
              <a:srgbClr val="2C3FB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06311"/>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023815"/>
      </p:ext>
    </p:extLst>
  </p:cSld>
  <p:clrMap bg1="lt1" tx1="dk1" bg2="lt2" tx2="dk2" accent1="accent1" accent2="accent2" accent3="accent3" accent4="accent4" accent5="accent5" accent6="accent6" hlink="hlink" folHlink="folHlink"/>
  <p:sldLayoutIdLst>
    <p:sldLayoutId id="2147483697"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32469"/>
      </p:ext>
    </p:extLst>
  </p:cSld>
  <p:clrMap bg1="lt1" tx1="dk1" bg2="lt2" tx2="dk2" accent1="accent1" accent2="accent2" accent3="accent3" accent4="accent4" accent5="accent5" accent6="accent6" hlink="hlink" folHlink="folHlink"/>
  <p:sldLayoutIdLst>
    <p:sldLayoutId id="214748370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361586"/>
      </p:ext>
    </p:extLst>
  </p:cSld>
  <p:clrMap bg1="lt1" tx1="dk1" bg2="lt2" tx2="dk2" accent1="accent1" accent2="accent2" accent3="accent3" accent4="accent4" accent5="accent5" accent6="accent6" hlink="hlink" folHlink="folHlink"/>
  <p:sldLayoutIdLst>
    <p:sldLayoutId id="2147483721"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5E03B-60EB-E740-86D5-137E88AFCCD1}" type="datetime1">
              <a:rPr lang="en-US" smtClean="0"/>
              <a:pPr/>
              <a:t>9/6/2023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3193F-D1C8-8343-9C8E-7438524BFB09}" type="slidenum">
              <a:rPr lang="en-US" smtClean="0"/>
              <a:pPr/>
              <a:t>‹nº›</a:t>
            </a:fld>
            <a:endParaRPr lang="en-US"/>
          </a:p>
        </p:txBody>
      </p:sp>
    </p:spTree>
    <p:extLst>
      <p:ext uri="{BB962C8B-B14F-4D97-AF65-F5344CB8AC3E}">
        <p14:creationId xmlns:p14="http://schemas.microsoft.com/office/powerpoint/2010/main" val="2407931972"/>
      </p:ext>
    </p:extLst>
  </p:cSld>
  <p:clrMap bg1="lt1" tx1="dk1" bg2="lt2" tx2="dk2" accent1="accent1" accent2="accent2" accent3="accent3" accent4="accent4" accent5="accent5" accent6="accent6" hlink="hlink" folHlink="folHlink"/>
  <p:sldLayoutIdLst>
    <p:sldLayoutId id="2147483733"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mailto:sustentabilidade@ciencias.ulisboa.pt" TargetMode="External"/><Relationship Id="rId2" Type="http://schemas.openxmlformats.org/officeDocument/2006/relationships/hyperlink" Target="mailto:g3s@ciencias.ulisboa.pt" TargetMode="External"/><Relationship Id="rId1" Type="http://schemas.openxmlformats.org/officeDocument/2006/relationships/slideLayout" Target="../slideLayouts/slideLayout5.xml"/><Relationship Id="rId4" Type="http://schemas.openxmlformats.org/officeDocument/2006/relationships/hyperlink" Target="mailto:direcaotecnica@ciencias.ulisboa.p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jmaalves@ciencias.ulisboa.p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mailto:g3s@ciencias.ulisboa.p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67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10</a:t>
            </a:fld>
            <a:endParaRPr lang="en-US" dirty="0"/>
          </a:p>
          <a:p>
            <a:endParaRPr lang="en-US" dirty="0"/>
          </a:p>
        </p:txBody>
      </p:sp>
      <p:sp>
        <p:nvSpPr>
          <p:cNvPr id="7" name="Rectângulo 3"/>
          <p:cNvSpPr/>
          <p:nvPr/>
        </p:nvSpPr>
        <p:spPr>
          <a:xfrm>
            <a:off x="658655" y="5580809"/>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6" name="Rectângulo 3">
            <a:extLst>
              <a:ext uri="{FF2B5EF4-FFF2-40B4-BE49-F238E27FC236}">
                <a16:creationId xmlns:a16="http://schemas.microsoft.com/office/drawing/2014/main" id="{E1E2446E-97C9-4793-8F24-86CDE8885C0C}"/>
              </a:ext>
            </a:extLst>
          </p:cNvPr>
          <p:cNvSpPr/>
          <p:nvPr/>
        </p:nvSpPr>
        <p:spPr>
          <a:xfrm>
            <a:off x="658655" y="929962"/>
            <a:ext cx="8000153" cy="4616648"/>
          </a:xfrm>
          <a:prstGeom prst="rect">
            <a:avLst/>
          </a:prstGeom>
        </p:spPr>
        <p:txBody>
          <a:bodyPr wrap="square">
            <a:spAutoFit/>
          </a:bodyPr>
          <a:lstStyle/>
          <a:p>
            <a:pPr marL="285750" indent="-285750" fontAlgn="t">
              <a:spcAft>
                <a:spcPts val="600"/>
              </a:spcAft>
              <a:buFont typeface="Arial" panose="020B0604020202020204" pitchFamily="34" charset="0"/>
              <a:buChar char="•"/>
            </a:pPr>
            <a:r>
              <a:rPr lang="en-US" b="1" dirty="0"/>
              <a:t>identify </a:t>
            </a:r>
            <a:r>
              <a:rPr lang="en-US" dirty="0"/>
              <a:t>all containers. </a:t>
            </a:r>
            <a:r>
              <a:rPr lang="en-US" b="1" dirty="0"/>
              <a:t>Minimize </a:t>
            </a:r>
            <a:r>
              <a:rPr lang="en-US" dirty="0"/>
              <a:t>the amount of reagents stored in the laboratory</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dirty="0"/>
              <a:t>Never dispose </a:t>
            </a:r>
            <a:r>
              <a:rPr lang="en-US" b="1" dirty="0"/>
              <a:t>hazardous waste </a:t>
            </a:r>
            <a:r>
              <a:rPr lang="en-US" dirty="0"/>
              <a:t>in the dustbin or sink</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dirty="0"/>
              <a:t>keep the </a:t>
            </a:r>
            <a:r>
              <a:rPr lang="en-US" b="1" dirty="0"/>
              <a:t>workbench </a:t>
            </a:r>
            <a:r>
              <a:rPr lang="en-US" dirty="0"/>
              <a:t>clean and tidy</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dirty="0"/>
              <a:t>know the location and usage of the </a:t>
            </a:r>
            <a:r>
              <a:rPr lang="en-US" b="1" dirty="0"/>
              <a:t>emergency equipment</a:t>
            </a:r>
            <a:r>
              <a:rPr lang="en-US" dirty="0"/>
              <a:t> </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dirty="0"/>
              <a:t>clear </a:t>
            </a:r>
            <a:r>
              <a:rPr lang="en-US" b="1" dirty="0"/>
              <a:t>access </a:t>
            </a:r>
            <a:r>
              <a:rPr lang="en-US" dirty="0"/>
              <a:t>to evacuation routes, emergency exits and emergency equipment</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b="1" dirty="0"/>
              <a:t>clearly hear</a:t>
            </a:r>
            <a:r>
              <a:rPr lang="en-US" dirty="0"/>
              <a:t> alarms</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dirty="0"/>
              <a:t>do not wear </a:t>
            </a:r>
            <a:r>
              <a:rPr lang="en-US" b="1" dirty="0"/>
              <a:t>lab coats</a:t>
            </a:r>
            <a:r>
              <a:rPr lang="en-US" dirty="0"/>
              <a:t> outside of the laboratory</a:t>
            </a:r>
          </a:p>
        </p:txBody>
      </p:sp>
      <p:pic>
        <p:nvPicPr>
          <p:cNvPr id="4" name="Imagem 3">
            <a:extLst>
              <a:ext uri="{FF2B5EF4-FFF2-40B4-BE49-F238E27FC236}">
                <a16:creationId xmlns:a16="http://schemas.microsoft.com/office/drawing/2014/main" id="{B01BC451-71E2-43EC-972E-D8E7D6B0F010}"/>
              </a:ext>
            </a:extLst>
          </p:cNvPr>
          <p:cNvPicPr>
            <a:picLocks noChangeAspect="1"/>
          </p:cNvPicPr>
          <p:nvPr/>
        </p:nvPicPr>
        <p:blipFill>
          <a:blip r:embed="rId3"/>
          <a:stretch>
            <a:fillRect/>
          </a:stretch>
        </p:blipFill>
        <p:spPr>
          <a:xfrm>
            <a:off x="7187611" y="1397809"/>
            <a:ext cx="1297734" cy="2325106"/>
          </a:xfrm>
          <a:prstGeom prst="rect">
            <a:avLst/>
          </a:prstGeom>
        </p:spPr>
      </p:pic>
    </p:spTree>
    <p:extLst>
      <p:ext uri="{BB962C8B-B14F-4D97-AF65-F5344CB8AC3E}">
        <p14:creationId xmlns:p14="http://schemas.microsoft.com/office/powerpoint/2010/main" val="6677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11</a:t>
            </a:fld>
            <a:endParaRPr lang="en-US" dirty="0"/>
          </a:p>
          <a:p>
            <a:endParaRPr lang="en-US" dirty="0"/>
          </a:p>
        </p:txBody>
      </p:sp>
      <p:sp>
        <p:nvSpPr>
          <p:cNvPr id="7" name="Rectângulo 3"/>
          <p:cNvSpPr/>
          <p:nvPr/>
        </p:nvSpPr>
        <p:spPr>
          <a:xfrm>
            <a:off x="658655" y="5580809"/>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6" name="Rectângulo 3">
            <a:extLst>
              <a:ext uri="{FF2B5EF4-FFF2-40B4-BE49-F238E27FC236}">
                <a16:creationId xmlns:a16="http://schemas.microsoft.com/office/drawing/2014/main" id="{E1E2446E-97C9-4793-8F24-86CDE8885C0C}"/>
              </a:ext>
            </a:extLst>
          </p:cNvPr>
          <p:cNvSpPr/>
          <p:nvPr/>
        </p:nvSpPr>
        <p:spPr>
          <a:xfrm>
            <a:off x="658655" y="929962"/>
            <a:ext cx="8000153" cy="1908215"/>
          </a:xfrm>
          <a:prstGeom prst="rect">
            <a:avLst/>
          </a:prstGeom>
        </p:spPr>
        <p:txBody>
          <a:bodyPr wrap="square">
            <a:spAutoFit/>
          </a:bodyPr>
          <a:lstStyle/>
          <a:p>
            <a:pPr marL="285750" indent="-285750" fontAlgn="t">
              <a:spcAft>
                <a:spcPts val="600"/>
              </a:spcAft>
              <a:buFont typeface="Arial" panose="020B0604020202020204" pitchFamily="34" charset="0"/>
              <a:buChar char="•"/>
            </a:pPr>
            <a:r>
              <a:rPr lang="en-US" b="1" dirty="0"/>
              <a:t>wash </a:t>
            </a:r>
            <a:r>
              <a:rPr lang="en-US" dirty="0"/>
              <a:t>your hands before leaving the laboratory</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dirty="0"/>
              <a:t>in case of </a:t>
            </a:r>
            <a:r>
              <a:rPr lang="en-US" b="1" dirty="0"/>
              <a:t>emergency</a:t>
            </a:r>
            <a:r>
              <a:rPr lang="en-US" dirty="0"/>
              <a:t>: Stay calm, call ext. 20000 or +351 217 500 600, identify the type and location of the occurrence (building, floor and room). Put yourself in safety until the arrival of the emergency team providing all the information about the occurrence.</a:t>
            </a:r>
          </a:p>
        </p:txBody>
      </p:sp>
      <p:pic>
        <p:nvPicPr>
          <p:cNvPr id="5" name="Imagem 4">
            <a:extLst>
              <a:ext uri="{FF2B5EF4-FFF2-40B4-BE49-F238E27FC236}">
                <a16:creationId xmlns:a16="http://schemas.microsoft.com/office/drawing/2014/main" id="{DDAE0FC8-E4EF-442B-B9CE-576C88469BE2}"/>
              </a:ext>
            </a:extLst>
          </p:cNvPr>
          <p:cNvPicPr>
            <a:picLocks noChangeAspect="1"/>
          </p:cNvPicPr>
          <p:nvPr/>
        </p:nvPicPr>
        <p:blipFill>
          <a:blip r:embed="rId3"/>
          <a:stretch>
            <a:fillRect/>
          </a:stretch>
        </p:blipFill>
        <p:spPr>
          <a:xfrm>
            <a:off x="2886584" y="3019385"/>
            <a:ext cx="3095625" cy="2309813"/>
          </a:xfrm>
          <a:prstGeom prst="rect">
            <a:avLst/>
          </a:prstGeom>
        </p:spPr>
      </p:pic>
    </p:spTree>
    <p:extLst>
      <p:ext uri="{BB962C8B-B14F-4D97-AF65-F5344CB8AC3E}">
        <p14:creationId xmlns:p14="http://schemas.microsoft.com/office/powerpoint/2010/main" val="79889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12</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7" name="Rectângulo 3"/>
          <p:cNvSpPr/>
          <p:nvPr/>
        </p:nvSpPr>
        <p:spPr>
          <a:xfrm>
            <a:off x="658655" y="767763"/>
            <a:ext cx="2945679" cy="754694"/>
          </a:xfrm>
          <a:prstGeom prst="rect">
            <a:avLst/>
          </a:prstGeom>
        </p:spPr>
        <p:txBody>
          <a:bodyPr wrap="square">
            <a:spAutoFit/>
          </a:bodyPr>
          <a:lstStyle/>
          <a:p>
            <a:pPr>
              <a:lnSpc>
                <a:spcPct val="150000"/>
              </a:lnSpc>
              <a:spcAft>
                <a:spcPts val="1800"/>
              </a:spcAft>
            </a:pPr>
            <a:r>
              <a:rPr lang="pt-PT" sz="3200" b="1" dirty="0">
                <a:solidFill>
                  <a:srgbClr val="2C3FB1"/>
                </a:solidFill>
              </a:rPr>
              <a:t>Health</a:t>
            </a:r>
            <a:endParaRPr lang="pt-PT" sz="3200" b="1" dirty="0">
              <a:solidFill>
                <a:srgbClr val="00B050"/>
              </a:solidFill>
            </a:endParaRPr>
          </a:p>
        </p:txBody>
      </p:sp>
      <p:graphicFrame>
        <p:nvGraphicFramePr>
          <p:cNvPr id="2" name="Diagrama 1"/>
          <p:cNvGraphicFramePr/>
          <p:nvPr>
            <p:extLst>
              <p:ext uri="{D42A27DB-BD31-4B8C-83A1-F6EECF244321}">
                <p14:modId xmlns:p14="http://schemas.microsoft.com/office/powerpoint/2010/main" val="3053087445"/>
              </p:ext>
            </p:extLst>
          </p:nvPr>
        </p:nvGraphicFramePr>
        <p:xfrm>
          <a:off x="658655" y="1396999"/>
          <a:ext cx="7820327" cy="417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a:extLst>
              <a:ext uri="{FF2B5EF4-FFF2-40B4-BE49-F238E27FC236}">
                <a16:creationId xmlns:a16="http://schemas.microsoft.com/office/drawing/2014/main" id="{4256A5B1-1839-4EC1-B77C-044FAF54A4C6}"/>
              </a:ext>
            </a:extLst>
          </p:cNvPr>
          <p:cNvSpPr txBox="1"/>
          <p:nvPr/>
        </p:nvSpPr>
        <p:spPr>
          <a:xfrm>
            <a:off x="666492" y="4818499"/>
            <a:ext cx="7915835" cy="1200329"/>
          </a:xfrm>
          <a:prstGeom prst="rect">
            <a:avLst/>
          </a:prstGeom>
          <a:noFill/>
        </p:spPr>
        <p:txBody>
          <a:bodyPr wrap="square" rtlCol="0">
            <a:spAutoFit/>
          </a:bodyPr>
          <a:lstStyle/>
          <a:p>
            <a:r>
              <a:rPr lang="pt-PT" b="1" dirty="0" err="1"/>
              <a:t>Accidents</a:t>
            </a:r>
            <a:r>
              <a:rPr lang="pt-PT" b="1" dirty="0"/>
              <a:t> </a:t>
            </a:r>
            <a:r>
              <a:rPr lang="pt-PT" b="1" dirty="0" err="1"/>
              <a:t>at</a:t>
            </a:r>
            <a:r>
              <a:rPr lang="pt-PT" b="1" dirty="0"/>
              <a:t> </a:t>
            </a:r>
            <a:r>
              <a:rPr lang="pt-PT" b="1" dirty="0" err="1"/>
              <a:t>work</a:t>
            </a:r>
            <a:endParaRPr lang="pt-PT" b="1" dirty="0"/>
          </a:p>
          <a:p>
            <a:pPr marL="285750" indent="-285750">
              <a:buFont typeface="Arial" panose="020B0604020202020204" pitchFamily="34" charset="0"/>
              <a:buChar char="•"/>
            </a:pPr>
            <a:r>
              <a:rPr lang="pt-PT" dirty="0" err="1"/>
              <a:t>Emergency</a:t>
            </a:r>
            <a:r>
              <a:rPr lang="pt-PT" dirty="0"/>
              <a:t> @ Ciências (</a:t>
            </a:r>
            <a:r>
              <a:rPr lang="pt-PT" dirty="0" err="1"/>
              <a:t>Ext</a:t>
            </a:r>
            <a:r>
              <a:rPr lang="pt-PT" dirty="0"/>
              <a:t>. 20000 | +351 217 500 600)</a:t>
            </a:r>
          </a:p>
          <a:p>
            <a:pPr marL="285750" indent="-285750">
              <a:buFont typeface="Arial" panose="020B0604020202020204" pitchFamily="34" charset="0"/>
              <a:buChar char="•"/>
            </a:pPr>
            <a:r>
              <a:rPr lang="en-US" dirty="0"/>
              <a:t>Accidents at work must be reported to the Human Resources Unit</a:t>
            </a:r>
            <a:endParaRPr lang="pt-PT" dirty="0"/>
          </a:p>
          <a:p>
            <a:pPr marL="285750" indent="-285750">
              <a:buFont typeface="Arial" panose="020B0604020202020204" pitchFamily="34" charset="0"/>
              <a:buChar char="•"/>
            </a:pPr>
            <a:endParaRPr lang="pt-PT" dirty="0">
              <a:highlight>
                <a:srgbClr val="FFFF00"/>
              </a:highlight>
            </a:endParaRPr>
          </a:p>
        </p:txBody>
      </p:sp>
    </p:spTree>
    <p:extLst>
      <p:ext uri="{BB962C8B-B14F-4D97-AF65-F5344CB8AC3E}">
        <p14:creationId xmlns:p14="http://schemas.microsoft.com/office/powerpoint/2010/main" val="26929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13</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7" name="Rectângulo 3"/>
          <p:cNvSpPr/>
          <p:nvPr/>
        </p:nvSpPr>
        <p:spPr>
          <a:xfrm>
            <a:off x="658655" y="763069"/>
            <a:ext cx="4799753" cy="1434367"/>
          </a:xfrm>
          <a:prstGeom prst="rect">
            <a:avLst/>
          </a:prstGeom>
        </p:spPr>
        <p:txBody>
          <a:bodyPr wrap="square">
            <a:spAutoFit/>
          </a:bodyPr>
          <a:lstStyle/>
          <a:p>
            <a:pPr>
              <a:lnSpc>
                <a:spcPct val="150000"/>
              </a:lnSpc>
              <a:spcAft>
                <a:spcPts val="1800"/>
              </a:spcAft>
            </a:pPr>
            <a:r>
              <a:rPr lang="pt-PT" sz="3200" b="1" dirty="0" err="1">
                <a:solidFill>
                  <a:srgbClr val="2C3FB1"/>
                </a:solidFill>
              </a:rPr>
              <a:t>Sustainability</a:t>
            </a:r>
            <a:endParaRPr lang="pt-PT" sz="3200" b="1" dirty="0">
              <a:solidFill>
                <a:srgbClr val="2C3FB1"/>
              </a:solidFill>
            </a:endParaRPr>
          </a:p>
          <a:p>
            <a:pPr>
              <a:lnSpc>
                <a:spcPct val="150000"/>
              </a:lnSpc>
              <a:spcAft>
                <a:spcPts val="1800"/>
              </a:spcAft>
            </a:pPr>
            <a:r>
              <a:rPr lang="pt-PT" b="1" dirty="0" err="1"/>
              <a:t>Sustainability</a:t>
            </a:r>
            <a:r>
              <a:rPr lang="pt-PT" b="1" dirty="0"/>
              <a:t> </a:t>
            </a:r>
            <a:r>
              <a:rPr lang="pt-PT" b="1" dirty="0" err="1"/>
              <a:t>Living</a:t>
            </a:r>
            <a:r>
              <a:rPr lang="pt-PT" b="1" dirty="0"/>
              <a:t> </a:t>
            </a:r>
            <a:r>
              <a:rPr lang="pt-PT" b="1" dirty="0" err="1"/>
              <a:t>Lab</a:t>
            </a:r>
            <a:endParaRPr lang="pt-PT" b="1" dirty="0"/>
          </a:p>
        </p:txBody>
      </p:sp>
      <p:pic>
        <p:nvPicPr>
          <p:cNvPr id="5" name="Imagem 4">
            <a:extLst>
              <a:ext uri="{FF2B5EF4-FFF2-40B4-BE49-F238E27FC236}">
                <a16:creationId xmlns:a16="http://schemas.microsoft.com/office/drawing/2014/main" id="{5B381A41-63A7-44C0-AD3D-4C278AC7D602}"/>
              </a:ext>
            </a:extLst>
          </p:cNvPr>
          <p:cNvPicPr>
            <a:picLocks noChangeAspect="1"/>
          </p:cNvPicPr>
          <p:nvPr/>
        </p:nvPicPr>
        <p:blipFill>
          <a:blip r:embed="rId3"/>
          <a:stretch>
            <a:fillRect/>
          </a:stretch>
        </p:blipFill>
        <p:spPr>
          <a:xfrm>
            <a:off x="1328563" y="2609219"/>
            <a:ext cx="6346666" cy="2504127"/>
          </a:xfrm>
          <a:prstGeom prst="rect">
            <a:avLst/>
          </a:prstGeom>
        </p:spPr>
      </p:pic>
    </p:spTree>
    <p:extLst>
      <p:ext uri="{BB962C8B-B14F-4D97-AF65-F5344CB8AC3E}">
        <p14:creationId xmlns:p14="http://schemas.microsoft.com/office/powerpoint/2010/main" val="338262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14</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7" name="Rectângulo 3"/>
          <p:cNvSpPr/>
          <p:nvPr/>
        </p:nvSpPr>
        <p:spPr>
          <a:xfrm>
            <a:off x="658655" y="763070"/>
            <a:ext cx="8000153" cy="4662174"/>
          </a:xfrm>
          <a:prstGeom prst="rect">
            <a:avLst/>
          </a:prstGeom>
        </p:spPr>
        <p:txBody>
          <a:bodyPr wrap="square">
            <a:spAutoFit/>
          </a:bodyPr>
          <a:lstStyle/>
          <a:p>
            <a:pPr>
              <a:lnSpc>
                <a:spcPct val="150000"/>
              </a:lnSpc>
              <a:spcBef>
                <a:spcPts val="1200"/>
              </a:spcBef>
            </a:pPr>
            <a:endParaRPr lang="en-US" sz="1600" b="1" dirty="0">
              <a:solidFill>
                <a:srgbClr val="2C3FB1"/>
              </a:solidFill>
            </a:endParaRPr>
          </a:p>
          <a:p>
            <a:pPr>
              <a:lnSpc>
                <a:spcPct val="150000"/>
              </a:lnSpc>
            </a:pPr>
            <a:endParaRPr lang="en-US" sz="2000" b="1" dirty="0">
              <a:solidFill>
                <a:srgbClr val="2C3FB1"/>
              </a:solidFill>
            </a:endParaRPr>
          </a:p>
          <a:p>
            <a:pPr>
              <a:lnSpc>
                <a:spcPct val="150000"/>
              </a:lnSpc>
            </a:pPr>
            <a:endParaRPr lang="en-US" sz="2000" b="1" dirty="0">
              <a:solidFill>
                <a:srgbClr val="2C3FB1"/>
              </a:solidFill>
            </a:endParaRPr>
          </a:p>
          <a:p>
            <a:pPr>
              <a:lnSpc>
                <a:spcPct val="150000"/>
              </a:lnSpc>
            </a:pPr>
            <a:r>
              <a:rPr lang="en-US" sz="2000" b="1" dirty="0">
                <a:solidFill>
                  <a:srgbClr val="2C3FB1"/>
                </a:solidFill>
              </a:rPr>
              <a:t>Sustainability Living Lab @ Ciências ULisboa aims to:</a:t>
            </a:r>
          </a:p>
          <a:p>
            <a:pPr>
              <a:lnSpc>
                <a:spcPct val="150000"/>
              </a:lnSpc>
              <a:spcAft>
                <a:spcPts val="1800"/>
              </a:spcAft>
            </a:pPr>
            <a:endParaRPr lang="en-US" sz="1050" b="1" dirty="0"/>
          </a:p>
          <a:p>
            <a:pPr marL="285750" indent="-285750">
              <a:lnSpc>
                <a:spcPct val="150000"/>
              </a:lnSpc>
              <a:spcAft>
                <a:spcPts val="1200"/>
              </a:spcAft>
              <a:buFont typeface="Arial" panose="020B0604020202020204" pitchFamily="34" charset="0"/>
              <a:buChar char="•"/>
            </a:pPr>
            <a:r>
              <a:rPr lang="en-US" dirty="0"/>
              <a:t>Give coherence and visibility to a diverse set of activities already going on</a:t>
            </a:r>
          </a:p>
          <a:p>
            <a:pPr marL="285750" indent="-285750">
              <a:lnSpc>
                <a:spcPct val="150000"/>
              </a:lnSpc>
              <a:spcAft>
                <a:spcPts val="1200"/>
              </a:spcAft>
              <a:buFont typeface="Arial" panose="020B0604020202020204" pitchFamily="34" charset="0"/>
              <a:buChar char="•"/>
            </a:pPr>
            <a:r>
              <a:rPr lang="en-US" dirty="0"/>
              <a:t>Enhance the involvement of the school´s community, and the surrounding reality</a:t>
            </a:r>
          </a:p>
          <a:p>
            <a:pPr marL="285750" indent="-285750">
              <a:lnSpc>
                <a:spcPct val="150000"/>
              </a:lnSpc>
              <a:spcAft>
                <a:spcPts val="1200"/>
              </a:spcAft>
              <a:buFont typeface="Arial" panose="020B0604020202020204" pitchFamily="34" charset="0"/>
              <a:buChar char="•"/>
            </a:pPr>
            <a:r>
              <a:rPr lang="en-US" dirty="0"/>
              <a:t>Promote good practices for sustainability on the school campus, hosting, monitoring and experimentation projects in all aspects of sustainability (social, , environmental and economic)</a:t>
            </a:r>
            <a:endParaRPr lang="pt-PT" dirty="0"/>
          </a:p>
        </p:txBody>
      </p:sp>
      <p:pic>
        <p:nvPicPr>
          <p:cNvPr id="8" name="Imagem 7">
            <a:extLst>
              <a:ext uri="{FF2B5EF4-FFF2-40B4-BE49-F238E27FC236}">
                <a16:creationId xmlns:a16="http://schemas.microsoft.com/office/drawing/2014/main" id="{CA3551ED-A857-4231-B7D6-2AC3045BB098}"/>
              </a:ext>
            </a:extLst>
          </p:cNvPr>
          <p:cNvPicPr>
            <a:picLocks noChangeAspect="1"/>
          </p:cNvPicPr>
          <p:nvPr/>
        </p:nvPicPr>
        <p:blipFill rotWithShape="1">
          <a:blip r:embed="rId3"/>
          <a:srcRect l="16851" r="15229"/>
          <a:stretch/>
        </p:blipFill>
        <p:spPr>
          <a:xfrm>
            <a:off x="6727499" y="1108303"/>
            <a:ext cx="1931309" cy="1121927"/>
          </a:xfrm>
          <a:prstGeom prst="rect">
            <a:avLst/>
          </a:prstGeom>
        </p:spPr>
      </p:pic>
    </p:spTree>
    <p:extLst>
      <p:ext uri="{BB962C8B-B14F-4D97-AF65-F5344CB8AC3E}">
        <p14:creationId xmlns:p14="http://schemas.microsoft.com/office/powerpoint/2010/main" val="33888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15</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grpSp>
        <p:nvGrpSpPr>
          <p:cNvPr id="5" name="Agrupar 4">
            <a:extLst>
              <a:ext uri="{FF2B5EF4-FFF2-40B4-BE49-F238E27FC236}">
                <a16:creationId xmlns:a16="http://schemas.microsoft.com/office/drawing/2014/main" id="{9379AD71-B7F1-470B-87B1-1870CDE32F1E}"/>
              </a:ext>
            </a:extLst>
          </p:cNvPr>
          <p:cNvGrpSpPr/>
          <p:nvPr/>
        </p:nvGrpSpPr>
        <p:grpSpPr>
          <a:xfrm>
            <a:off x="206188" y="1141268"/>
            <a:ext cx="8731624" cy="4575464"/>
            <a:chOff x="206188" y="1141268"/>
            <a:chExt cx="8731624" cy="4575464"/>
          </a:xfrm>
        </p:grpSpPr>
        <p:pic>
          <p:nvPicPr>
            <p:cNvPr id="2" name="Imagem 1">
              <a:extLst>
                <a:ext uri="{FF2B5EF4-FFF2-40B4-BE49-F238E27FC236}">
                  <a16:creationId xmlns:a16="http://schemas.microsoft.com/office/drawing/2014/main" id="{53E5AEEF-9792-4342-B8AB-3DEE12BFEEA8}"/>
                </a:ext>
              </a:extLst>
            </p:cNvPr>
            <p:cNvPicPr>
              <a:picLocks noChangeAspect="1"/>
            </p:cNvPicPr>
            <p:nvPr/>
          </p:nvPicPr>
          <p:blipFill>
            <a:blip r:embed="rId3"/>
            <a:stretch>
              <a:fillRect/>
            </a:stretch>
          </p:blipFill>
          <p:spPr>
            <a:xfrm>
              <a:off x="206188" y="1141268"/>
              <a:ext cx="8731624" cy="4575464"/>
            </a:xfrm>
            <a:prstGeom prst="rect">
              <a:avLst/>
            </a:prstGeom>
          </p:spPr>
        </p:pic>
        <p:sp>
          <p:nvSpPr>
            <p:cNvPr id="7" name="Seta: Para a Direita 6">
              <a:extLst>
                <a:ext uri="{FF2B5EF4-FFF2-40B4-BE49-F238E27FC236}">
                  <a16:creationId xmlns:a16="http://schemas.microsoft.com/office/drawing/2014/main" id="{454048ED-834A-4BBE-ACD4-A7C75DBAC2D5}"/>
                </a:ext>
              </a:extLst>
            </p:cNvPr>
            <p:cNvSpPr/>
            <p:nvPr/>
          </p:nvSpPr>
          <p:spPr>
            <a:xfrm rot="7833310">
              <a:off x="883152" y="4028911"/>
              <a:ext cx="979260" cy="367211"/>
            </a:xfrm>
            <a:prstGeom prst="rightArrow">
              <a:avLst>
                <a:gd name="adj1" fmla="val 50000"/>
                <a:gd name="adj2" fmla="val 9688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305852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53C8294-AAF7-4B9F-96A5-A6CC8E20A233}"/>
              </a:ext>
            </a:extLst>
          </p:cNvPr>
          <p:cNvPicPr>
            <a:picLocks noChangeAspect="1"/>
          </p:cNvPicPr>
          <p:nvPr/>
        </p:nvPicPr>
        <p:blipFill>
          <a:blip r:embed="rId3"/>
          <a:stretch>
            <a:fillRect/>
          </a:stretch>
        </p:blipFill>
        <p:spPr>
          <a:xfrm>
            <a:off x="518944" y="1873520"/>
            <a:ext cx="3918390" cy="3480605"/>
          </a:xfrm>
          <a:prstGeom prst="rect">
            <a:avLst/>
          </a:prstGeom>
          <a:ln w="228600" cap="sq" cmpd="thickThin">
            <a:solidFill>
              <a:srgbClr val="2C3FB1"/>
            </a:solidFill>
            <a:prstDash val="solid"/>
            <a:miter lim="800000"/>
          </a:ln>
          <a:effectLst>
            <a:innerShdw blurRad="76200">
              <a:srgbClr val="000000"/>
            </a:innerShdw>
          </a:effectLst>
        </p:spPr>
      </p:pic>
      <p:pic>
        <p:nvPicPr>
          <p:cNvPr id="9" name="Imagem 8">
            <a:extLst>
              <a:ext uri="{FF2B5EF4-FFF2-40B4-BE49-F238E27FC236}">
                <a16:creationId xmlns:a16="http://schemas.microsoft.com/office/drawing/2014/main" id="{57FFF93D-4A90-48FC-905D-172AFCD1F030}"/>
              </a:ext>
            </a:extLst>
          </p:cNvPr>
          <p:cNvPicPr>
            <a:picLocks noChangeAspect="1"/>
          </p:cNvPicPr>
          <p:nvPr/>
        </p:nvPicPr>
        <p:blipFill>
          <a:blip r:embed="rId4"/>
          <a:stretch>
            <a:fillRect/>
          </a:stretch>
        </p:blipFill>
        <p:spPr>
          <a:xfrm>
            <a:off x="1376188" y="2137186"/>
            <a:ext cx="3864557" cy="3504754"/>
          </a:xfrm>
          <a:prstGeom prst="rect">
            <a:avLst/>
          </a:prstGeom>
          <a:ln w="228600" cap="sq" cmpd="thickThin">
            <a:solidFill>
              <a:srgbClr val="2C3FB1"/>
            </a:solidFill>
            <a:prstDash val="solid"/>
            <a:miter lim="800000"/>
          </a:ln>
          <a:effectLst>
            <a:innerShdw blurRad="76200">
              <a:srgbClr val="000000"/>
            </a:innerShdw>
          </a:effectLst>
        </p:spPr>
      </p:pic>
      <p:pic>
        <p:nvPicPr>
          <p:cNvPr id="11" name="Imagem 10">
            <a:extLst>
              <a:ext uri="{FF2B5EF4-FFF2-40B4-BE49-F238E27FC236}">
                <a16:creationId xmlns:a16="http://schemas.microsoft.com/office/drawing/2014/main" id="{DFF3C295-304E-4CC4-9D1D-6FE7657FF7D6}"/>
              </a:ext>
            </a:extLst>
          </p:cNvPr>
          <p:cNvPicPr>
            <a:picLocks noChangeAspect="1"/>
          </p:cNvPicPr>
          <p:nvPr/>
        </p:nvPicPr>
        <p:blipFill rotWithShape="1">
          <a:blip r:embed="rId5"/>
          <a:srcRect b="36544"/>
          <a:stretch/>
        </p:blipFill>
        <p:spPr>
          <a:xfrm>
            <a:off x="2243138" y="2648906"/>
            <a:ext cx="4033837" cy="1607452"/>
          </a:xfrm>
          <a:prstGeom prst="rect">
            <a:avLst/>
          </a:prstGeom>
          <a:ln w="228600" cap="sq" cmpd="thickThin">
            <a:solidFill>
              <a:srgbClr val="2C3FB1"/>
            </a:solidFill>
            <a:prstDash val="solid"/>
            <a:miter lim="800000"/>
          </a:ln>
          <a:effectLst>
            <a:innerShdw blurRad="76200">
              <a:srgbClr val="000000"/>
            </a:innerShdw>
          </a:effectLst>
        </p:spPr>
      </p:pic>
      <p:pic>
        <p:nvPicPr>
          <p:cNvPr id="12" name="Imagem 11">
            <a:extLst>
              <a:ext uri="{FF2B5EF4-FFF2-40B4-BE49-F238E27FC236}">
                <a16:creationId xmlns:a16="http://schemas.microsoft.com/office/drawing/2014/main" id="{697C6B0E-0253-4378-A95F-D0FFEB1902F5}"/>
              </a:ext>
            </a:extLst>
          </p:cNvPr>
          <p:cNvPicPr>
            <a:picLocks noChangeAspect="1"/>
          </p:cNvPicPr>
          <p:nvPr/>
        </p:nvPicPr>
        <p:blipFill rotWithShape="1">
          <a:blip r:embed="rId6"/>
          <a:srcRect b="44004"/>
          <a:stretch/>
        </p:blipFill>
        <p:spPr>
          <a:xfrm>
            <a:off x="4434275" y="3477794"/>
            <a:ext cx="4043186" cy="1759461"/>
          </a:xfrm>
          <a:prstGeom prst="rect">
            <a:avLst/>
          </a:prstGeom>
          <a:ln w="228600" cap="sq" cmpd="thickThin">
            <a:solidFill>
              <a:srgbClr val="2C3FB1"/>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6EF17F52-B406-704B-A1C1-ADE91C0611C0}" type="slidenum">
              <a:rPr lang="en-US" smtClean="0"/>
              <a:pPr/>
              <a:t>16</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5" name="Rectângulo 3">
            <a:extLst>
              <a:ext uri="{FF2B5EF4-FFF2-40B4-BE49-F238E27FC236}">
                <a16:creationId xmlns:a16="http://schemas.microsoft.com/office/drawing/2014/main" id="{3F3B34AA-32AA-4F5F-AB5A-BC791B1CE032}"/>
              </a:ext>
            </a:extLst>
          </p:cNvPr>
          <p:cNvSpPr/>
          <p:nvPr/>
        </p:nvSpPr>
        <p:spPr>
          <a:xfrm>
            <a:off x="658655" y="763070"/>
            <a:ext cx="8000153" cy="875624"/>
          </a:xfrm>
          <a:prstGeom prst="rect">
            <a:avLst/>
          </a:prstGeom>
        </p:spPr>
        <p:txBody>
          <a:bodyPr wrap="square">
            <a:spAutoFit/>
          </a:bodyPr>
          <a:lstStyle/>
          <a:p>
            <a:pPr>
              <a:lnSpc>
                <a:spcPct val="150000"/>
              </a:lnSpc>
              <a:spcBef>
                <a:spcPts val="1200"/>
              </a:spcBef>
            </a:pPr>
            <a:endParaRPr lang="en-US" sz="1600" b="1" dirty="0">
              <a:solidFill>
                <a:srgbClr val="2C3FB1"/>
              </a:solidFill>
              <a:highlight>
                <a:srgbClr val="FFFF00"/>
              </a:highlight>
            </a:endParaRPr>
          </a:p>
          <a:p>
            <a:pPr>
              <a:lnSpc>
                <a:spcPct val="150000"/>
              </a:lnSpc>
            </a:pPr>
            <a:r>
              <a:rPr lang="en-US" sz="2000" b="1" dirty="0">
                <a:solidFill>
                  <a:srgbClr val="2C3FB1"/>
                </a:solidFill>
              </a:rPr>
              <a:t>Explore the Campus and get involved in existing projects:</a:t>
            </a:r>
          </a:p>
        </p:txBody>
      </p:sp>
      <p:pic>
        <p:nvPicPr>
          <p:cNvPr id="15" name="Imagem 14">
            <a:extLst>
              <a:ext uri="{FF2B5EF4-FFF2-40B4-BE49-F238E27FC236}">
                <a16:creationId xmlns:a16="http://schemas.microsoft.com/office/drawing/2014/main" id="{2D2AE13D-82CB-4B36-AC99-048A40CBFFDF}"/>
              </a:ext>
            </a:extLst>
          </p:cNvPr>
          <p:cNvPicPr>
            <a:picLocks noChangeAspect="1"/>
          </p:cNvPicPr>
          <p:nvPr/>
        </p:nvPicPr>
        <p:blipFill rotWithShape="1">
          <a:blip r:embed="rId7"/>
          <a:srcRect l="16851" r="15229"/>
          <a:stretch/>
        </p:blipFill>
        <p:spPr>
          <a:xfrm>
            <a:off x="6727499" y="1873520"/>
            <a:ext cx="1931309" cy="1121927"/>
          </a:xfrm>
          <a:prstGeom prst="rect">
            <a:avLst/>
          </a:prstGeom>
        </p:spPr>
      </p:pic>
    </p:spTree>
    <p:extLst>
      <p:ext uri="{BB962C8B-B14F-4D97-AF65-F5344CB8AC3E}">
        <p14:creationId xmlns:p14="http://schemas.microsoft.com/office/powerpoint/2010/main" val="17143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17</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5" name="Rectângulo 3">
            <a:extLst>
              <a:ext uri="{FF2B5EF4-FFF2-40B4-BE49-F238E27FC236}">
                <a16:creationId xmlns:a16="http://schemas.microsoft.com/office/drawing/2014/main" id="{3F3B34AA-32AA-4F5F-AB5A-BC791B1CE032}"/>
              </a:ext>
            </a:extLst>
          </p:cNvPr>
          <p:cNvSpPr/>
          <p:nvPr/>
        </p:nvSpPr>
        <p:spPr>
          <a:xfrm>
            <a:off x="658655" y="763070"/>
            <a:ext cx="8000153" cy="875624"/>
          </a:xfrm>
          <a:prstGeom prst="rect">
            <a:avLst/>
          </a:prstGeom>
        </p:spPr>
        <p:txBody>
          <a:bodyPr wrap="square">
            <a:spAutoFit/>
          </a:bodyPr>
          <a:lstStyle/>
          <a:p>
            <a:pPr>
              <a:lnSpc>
                <a:spcPct val="150000"/>
              </a:lnSpc>
              <a:spcBef>
                <a:spcPts val="1200"/>
              </a:spcBef>
            </a:pPr>
            <a:endParaRPr lang="en-US" sz="1600" b="1" dirty="0">
              <a:solidFill>
                <a:srgbClr val="2C3FB1"/>
              </a:solidFill>
              <a:highlight>
                <a:srgbClr val="FFFF00"/>
              </a:highlight>
            </a:endParaRPr>
          </a:p>
          <a:p>
            <a:pPr>
              <a:lnSpc>
                <a:spcPct val="150000"/>
              </a:lnSpc>
            </a:pPr>
            <a:r>
              <a:rPr lang="en-US" sz="2000" b="1" dirty="0">
                <a:solidFill>
                  <a:srgbClr val="2C3FB1"/>
                </a:solidFill>
              </a:rPr>
              <a:t>Adopt good sustainability practices:</a:t>
            </a:r>
          </a:p>
        </p:txBody>
      </p:sp>
      <p:pic>
        <p:nvPicPr>
          <p:cNvPr id="7" name="Imagem 6">
            <a:extLst>
              <a:ext uri="{FF2B5EF4-FFF2-40B4-BE49-F238E27FC236}">
                <a16:creationId xmlns:a16="http://schemas.microsoft.com/office/drawing/2014/main" id="{A3A48428-C289-4904-B839-C17FB8BD948E}"/>
              </a:ext>
            </a:extLst>
          </p:cNvPr>
          <p:cNvPicPr>
            <a:picLocks noChangeAspect="1"/>
          </p:cNvPicPr>
          <p:nvPr/>
        </p:nvPicPr>
        <p:blipFill rotWithShape="1">
          <a:blip r:embed="rId3"/>
          <a:srcRect l="16851" r="15229"/>
          <a:stretch/>
        </p:blipFill>
        <p:spPr>
          <a:xfrm>
            <a:off x="1859895" y="352192"/>
            <a:ext cx="669382" cy="388854"/>
          </a:xfrm>
          <a:prstGeom prst="rect">
            <a:avLst/>
          </a:prstGeom>
        </p:spPr>
      </p:pic>
      <p:sp>
        <p:nvSpPr>
          <p:cNvPr id="2" name="CaixaDeTexto 1">
            <a:extLst>
              <a:ext uri="{FF2B5EF4-FFF2-40B4-BE49-F238E27FC236}">
                <a16:creationId xmlns:a16="http://schemas.microsoft.com/office/drawing/2014/main" id="{A05AC6B5-880A-4EFF-9E95-69BBA0B4E8EA}"/>
              </a:ext>
            </a:extLst>
          </p:cNvPr>
          <p:cNvSpPr txBox="1"/>
          <p:nvPr/>
        </p:nvSpPr>
        <p:spPr>
          <a:xfrm>
            <a:off x="537881" y="1972235"/>
            <a:ext cx="3083859" cy="3970318"/>
          </a:xfrm>
          <a:prstGeom prst="rect">
            <a:avLst/>
          </a:prstGeom>
          <a:noFill/>
        </p:spPr>
        <p:txBody>
          <a:bodyPr wrap="square" rtlCol="0">
            <a:spAutoFit/>
          </a:bodyPr>
          <a:lstStyle/>
          <a:p>
            <a:pPr algn="ctr"/>
            <a:r>
              <a:rPr lang="pt-PT" b="1" u="sng" dirty="0" err="1"/>
              <a:t>Energy</a:t>
            </a:r>
            <a:endParaRPr lang="pt-PT" b="1" u="sng" dirty="0"/>
          </a:p>
          <a:p>
            <a:pPr algn="ctr"/>
            <a:endParaRPr lang="pt-PT" u="sng" dirty="0"/>
          </a:p>
          <a:p>
            <a:pPr marL="285750" indent="-285750">
              <a:buFont typeface="Arial" panose="020B0604020202020204" pitchFamily="34" charset="0"/>
              <a:buChar char="•"/>
            </a:pPr>
            <a:r>
              <a:rPr lang="pt-PT" dirty="0"/>
              <a:t>use </a:t>
            </a:r>
            <a:r>
              <a:rPr lang="pt-PT" dirty="0" err="1"/>
              <a:t>the</a:t>
            </a:r>
            <a:r>
              <a:rPr lang="pt-PT" dirty="0"/>
              <a:t> </a:t>
            </a:r>
            <a:r>
              <a:rPr lang="pt-PT" dirty="0" err="1"/>
              <a:t>stairs</a:t>
            </a:r>
            <a:endParaRPr lang="pt-PT" dirty="0"/>
          </a:p>
          <a:p>
            <a:pPr marL="285750" indent="-285750">
              <a:buFont typeface="Arial" panose="020B0604020202020204" pitchFamily="34" charset="0"/>
              <a:buChar char="•"/>
            </a:pPr>
            <a:r>
              <a:rPr lang="en-US" dirty="0"/>
              <a:t>wear clothing appropriate to the season</a:t>
            </a:r>
          </a:p>
          <a:p>
            <a:pPr marL="285750" indent="-285750">
              <a:buFont typeface="Arial" panose="020B0604020202020204" pitchFamily="34" charset="0"/>
              <a:buChar char="•"/>
            </a:pPr>
            <a:r>
              <a:rPr lang="en-US" dirty="0"/>
              <a:t>turn off air conditioners and heaters if weather conditions permit</a:t>
            </a:r>
          </a:p>
          <a:p>
            <a:pPr marL="285750" indent="-285750">
              <a:buFont typeface="Arial" panose="020B0604020202020204" pitchFamily="34" charset="0"/>
              <a:buChar char="•"/>
            </a:pPr>
            <a:r>
              <a:rPr lang="pt-PT" dirty="0" err="1"/>
              <a:t>benefit</a:t>
            </a:r>
            <a:r>
              <a:rPr lang="pt-PT" dirty="0"/>
              <a:t> </a:t>
            </a:r>
            <a:r>
              <a:rPr lang="pt-PT" dirty="0" err="1"/>
              <a:t>from</a:t>
            </a:r>
            <a:r>
              <a:rPr lang="pt-PT" dirty="0"/>
              <a:t> natural light</a:t>
            </a:r>
          </a:p>
          <a:p>
            <a:pPr marL="285750" indent="-285750">
              <a:buFont typeface="Arial" panose="020B0604020202020204" pitchFamily="34" charset="0"/>
              <a:buChar char="•"/>
            </a:pPr>
            <a:r>
              <a:rPr lang="en-US" dirty="0"/>
              <a:t>turn off lights and appliances when you leave the room</a:t>
            </a:r>
          </a:p>
          <a:p>
            <a:pPr marL="285750" indent="-285750">
              <a:buFont typeface="Arial" panose="020B0604020202020204" pitchFamily="34" charset="0"/>
              <a:buChar char="•"/>
            </a:pPr>
            <a:r>
              <a:rPr lang="en-US" dirty="0"/>
              <a:t>avoid or reduce paper prints</a:t>
            </a:r>
            <a:endParaRPr lang="pt-PT" dirty="0"/>
          </a:p>
        </p:txBody>
      </p:sp>
      <p:sp>
        <p:nvSpPr>
          <p:cNvPr id="8" name="CaixaDeTexto 7">
            <a:extLst>
              <a:ext uri="{FF2B5EF4-FFF2-40B4-BE49-F238E27FC236}">
                <a16:creationId xmlns:a16="http://schemas.microsoft.com/office/drawing/2014/main" id="{35F10F38-7D1F-441B-958D-277783BBD4D4}"/>
              </a:ext>
            </a:extLst>
          </p:cNvPr>
          <p:cNvSpPr txBox="1"/>
          <p:nvPr/>
        </p:nvSpPr>
        <p:spPr>
          <a:xfrm>
            <a:off x="4735045" y="1972234"/>
            <a:ext cx="3083859" cy="2031325"/>
          </a:xfrm>
          <a:prstGeom prst="rect">
            <a:avLst/>
          </a:prstGeom>
          <a:noFill/>
        </p:spPr>
        <p:txBody>
          <a:bodyPr wrap="square" rtlCol="0">
            <a:spAutoFit/>
          </a:bodyPr>
          <a:lstStyle/>
          <a:p>
            <a:pPr algn="ctr"/>
            <a:r>
              <a:rPr lang="pt-PT" b="1" u="sng" dirty="0" err="1"/>
              <a:t>Water</a:t>
            </a:r>
            <a:endParaRPr lang="pt-PT" b="1" u="sng" dirty="0"/>
          </a:p>
          <a:p>
            <a:pPr algn="ctr"/>
            <a:endParaRPr lang="pt-PT" u="sng" dirty="0"/>
          </a:p>
          <a:p>
            <a:pPr marL="285750" indent="-285750">
              <a:buFont typeface="Arial" panose="020B0604020202020204" pitchFamily="34" charset="0"/>
              <a:buChar char="•"/>
            </a:pPr>
            <a:r>
              <a:rPr lang="pt-PT" dirty="0" err="1"/>
              <a:t>promote</a:t>
            </a:r>
            <a:r>
              <a:rPr lang="pt-PT" dirty="0"/>
              <a:t> </a:t>
            </a:r>
            <a:r>
              <a:rPr lang="pt-PT" dirty="0" err="1"/>
              <a:t>responsible</a:t>
            </a:r>
            <a:r>
              <a:rPr lang="pt-PT" dirty="0"/>
              <a:t> use</a:t>
            </a:r>
          </a:p>
          <a:p>
            <a:pPr marL="285750" indent="-285750">
              <a:buFont typeface="Arial" panose="020B0604020202020204" pitchFamily="34" charset="0"/>
              <a:buChar char="•"/>
            </a:pPr>
            <a:r>
              <a:rPr lang="en-US" dirty="0"/>
              <a:t>do not let water run unnecessarily</a:t>
            </a:r>
          </a:p>
          <a:p>
            <a:pPr marL="285750" indent="-285750">
              <a:buFont typeface="Arial" panose="020B0604020202020204" pitchFamily="34" charset="0"/>
              <a:buChar char="•"/>
            </a:pPr>
            <a:r>
              <a:rPr lang="en-US" dirty="0"/>
              <a:t>report faults in faucets and/or plumbing</a:t>
            </a:r>
            <a:endParaRPr lang="pt-PT" dirty="0"/>
          </a:p>
        </p:txBody>
      </p:sp>
      <p:pic>
        <p:nvPicPr>
          <p:cNvPr id="10" name="Imagem 9">
            <a:extLst>
              <a:ext uri="{FF2B5EF4-FFF2-40B4-BE49-F238E27FC236}">
                <a16:creationId xmlns:a16="http://schemas.microsoft.com/office/drawing/2014/main" id="{944FF5A5-7F28-4983-9A32-D223A94BA13D}"/>
              </a:ext>
            </a:extLst>
          </p:cNvPr>
          <p:cNvPicPr>
            <a:picLocks noChangeAspect="1"/>
          </p:cNvPicPr>
          <p:nvPr/>
        </p:nvPicPr>
        <p:blipFill>
          <a:blip r:embed="rId4"/>
          <a:stretch>
            <a:fillRect/>
          </a:stretch>
        </p:blipFill>
        <p:spPr>
          <a:xfrm>
            <a:off x="2647415" y="1660017"/>
            <a:ext cx="1761541" cy="1228262"/>
          </a:xfrm>
          <a:prstGeom prst="rect">
            <a:avLst/>
          </a:prstGeom>
        </p:spPr>
      </p:pic>
      <p:pic>
        <p:nvPicPr>
          <p:cNvPr id="14" name="Imagem 13">
            <a:extLst>
              <a:ext uri="{FF2B5EF4-FFF2-40B4-BE49-F238E27FC236}">
                <a16:creationId xmlns:a16="http://schemas.microsoft.com/office/drawing/2014/main" id="{98280536-0FAA-4D22-A0BE-A4DB1D86D923}"/>
              </a:ext>
            </a:extLst>
          </p:cNvPr>
          <p:cNvPicPr>
            <a:picLocks noChangeAspect="1"/>
          </p:cNvPicPr>
          <p:nvPr/>
        </p:nvPicPr>
        <p:blipFill>
          <a:blip r:embed="rId5"/>
          <a:stretch>
            <a:fillRect/>
          </a:stretch>
        </p:blipFill>
        <p:spPr>
          <a:xfrm>
            <a:off x="7157551" y="1660017"/>
            <a:ext cx="1322706" cy="1322706"/>
          </a:xfrm>
          <a:prstGeom prst="rect">
            <a:avLst/>
          </a:prstGeom>
        </p:spPr>
      </p:pic>
    </p:spTree>
    <p:extLst>
      <p:ext uri="{BB962C8B-B14F-4D97-AF65-F5344CB8AC3E}">
        <p14:creationId xmlns:p14="http://schemas.microsoft.com/office/powerpoint/2010/main" val="16404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18</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pic>
        <p:nvPicPr>
          <p:cNvPr id="7" name="Imagem 6">
            <a:extLst>
              <a:ext uri="{FF2B5EF4-FFF2-40B4-BE49-F238E27FC236}">
                <a16:creationId xmlns:a16="http://schemas.microsoft.com/office/drawing/2014/main" id="{A3A48428-C289-4904-B839-C17FB8BD948E}"/>
              </a:ext>
            </a:extLst>
          </p:cNvPr>
          <p:cNvPicPr>
            <a:picLocks noChangeAspect="1"/>
          </p:cNvPicPr>
          <p:nvPr/>
        </p:nvPicPr>
        <p:blipFill rotWithShape="1">
          <a:blip r:embed="rId3"/>
          <a:srcRect l="16851" r="15229"/>
          <a:stretch/>
        </p:blipFill>
        <p:spPr>
          <a:xfrm>
            <a:off x="1859895" y="352192"/>
            <a:ext cx="669382" cy="388854"/>
          </a:xfrm>
          <a:prstGeom prst="rect">
            <a:avLst/>
          </a:prstGeom>
        </p:spPr>
      </p:pic>
      <p:sp>
        <p:nvSpPr>
          <p:cNvPr id="2" name="CaixaDeTexto 1">
            <a:extLst>
              <a:ext uri="{FF2B5EF4-FFF2-40B4-BE49-F238E27FC236}">
                <a16:creationId xmlns:a16="http://schemas.microsoft.com/office/drawing/2014/main" id="{A05AC6B5-880A-4EFF-9E95-69BBA0B4E8EA}"/>
              </a:ext>
            </a:extLst>
          </p:cNvPr>
          <p:cNvSpPr txBox="1"/>
          <p:nvPr/>
        </p:nvSpPr>
        <p:spPr>
          <a:xfrm>
            <a:off x="537881" y="1972235"/>
            <a:ext cx="3083859" cy="2862322"/>
          </a:xfrm>
          <a:prstGeom prst="rect">
            <a:avLst/>
          </a:prstGeom>
          <a:noFill/>
        </p:spPr>
        <p:txBody>
          <a:bodyPr wrap="square" rtlCol="0">
            <a:spAutoFit/>
          </a:bodyPr>
          <a:lstStyle/>
          <a:p>
            <a:pPr algn="ctr"/>
            <a:r>
              <a:rPr lang="en-US" b="1" u="sng" dirty="0"/>
              <a:t>Waste, Materials and</a:t>
            </a:r>
          </a:p>
          <a:p>
            <a:pPr algn="ctr"/>
            <a:r>
              <a:rPr lang="en-US" b="1" u="sng" dirty="0"/>
              <a:t>Circular Economy</a:t>
            </a:r>
            <a:endParaRPr lang="pt-PT" dirty="0"/>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pt-PT" dirty="0"/>
              <a:t>reuse as </a:t>
            </a:r>
            <a:r>
              <a:rPr lang="pt-PT" dirty="0" err="1"/>
              <a:t>possible</a:t>
            </a:r>
            <a:endParaRPr lang="pt-PT" dirty="0"/>
          </a:p>
          <a:p>
            <a:pPr marL="285750" indent="-285750">
              <a:buFont typeface="Arial" panose="020B0604020202020204" pitchFamily="34" charset="0"/>
              <a:buChar char="•"/>
            </a:pPr>
            <a:r>
              <a:rPr lang="pt-PT" dirty="0" err="1"/>
              <a:t>separate</a:t>
            </a:r>
            <a:r>
              <a:rPr lang="pt-PT" dirty="0"/>
              <a:t> for </a:t>
            </a:r>
            <a:r>
              <a:rPr lang="pt-PT" dirty="0" err="1"/>
              <a:t>recycling</a:t>
            </a:r>
            <a:endParaRPr lang="pt-PT" dirty="0"/>
          </a:p>
          <a:p>
            <a:pPr marL="285750" indent="-285750">
              <a:buFont typeface="Arial" panose="020B0604020202020204" pitchFamily="34" charset="0"/>
              <a:buChar char="•"/>
            </a:pPr>
            <a:r>
              <a:rPr lang="en-US" dirty="0"/>
              <a:t>forward organic waste for composting</a:t>
            </a:r>
          </a:p>
          <a:p>
            <a:pPr marL="285750" indent="-285750">
              <a:buFont typeface="Arial" panose="020B0604020202020204" pitchFamily="34" charset="0"/>
              <a:buChar char="•"/>
            </a:pPr>
            <a:r>
              <a:rPr lang="en-US" dirty="0"/>
              <a:t>use reusable cups and bottles</a:t>
            </a:r>
          </a:p>
          <a:p>
            <a:pPr marL="285750" indent="-285750">
              <a:buFont typeface="Arial" panose="020B0604020202020204" pitchFamily="34" charset="0"/>
              <a:buChar char="•"/>
            </a:pPr>
            <a:r>
              <a:rPr lang="pt-PT" dirty="0"/>
              <a:t>reuse </a:t>
            </a:r>
            <a:r>
              <a:rPr lang="pt-PT" dirty="0" err="1"/>
              <a:t>materials</a:t>
            </a:r>
            <a:endParaRPr lang="pt-PT" dirty="0"/>
          </a:p>
        </p:txBody>
      </p:sp>
      <p:sp>
        <p:nvSpPr>
          <p:cNvPr id="8" name="CaixaDeTexto 7">
            <a:extLst>
              <a:ext uri="{FF2B5EF4-FFF2-40B4-BE49-F238E27FC236}">
                <a16:creationId xmlns:a16="http://schemas.microsoft.com/office/drawing/2014/main" id="{35F10F38-7D1F-441B-958D-277783BBD4D4}"/>
              </a:ext>
            </a:extLst>
          </p:cNvPr>
          <p:cNvSpPr txBox="1"/>
          <p:nvPr/>
        </p:nvSpPr>
        <p:spPr>
          <a:xfrm>
            <a:off x="4735045" y="1972234"/>
            <a:ext cx="3083859" cy="2031325"/>
          </a:xfrm>
          <a:prstGeom prst="rect">
            <a:avLst/>
          </a:prstGeom>
          <a:noFill/>
        </p:spPr>
        <p:txBody>
          <a:bodyPr wrap="square" rtlCol="0">
            <a:spAutoFit/>
          </a:bodyPr>
          <a:lstStyle/>
          <a:p>
            <a:pPr algn="ctr"/>
            <a:r>
              <a:rPr lang="pt-PT" b="1" u="sng" dirty="0" err="1"/>
              <a:t>Mobility</a:t>
            </a:r>
            <a:r>
              <a:rPr lang="pt-PT" b="1" u="sng" dirty="0"/>
              <a:t> </a:t>
            </a:r>
            <a:r>
              <a:rPr lang="pt-PT" b="1" u="sng" dirty="0" err="1"/>
              <a:t>and</a:t>
            </a:r>
            <a:r>
              <a:rPr lang="pt-PT" b="1" u="sng" dirty="0"/>
              <a:t> </a:t>
            </a:r>
            <a:r>
              <a:rPr lang="pt-PT" b="1" u="sng" dirty="0" err="1"/>
              <a:t>Transport</a:t>
            </a:r>
            <a:endParaRPr lang="pt-PT" u="sng" dirty="0"/>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r>
              <a:rPr lang="pt-PT" dirty="0" err="1"/>
              <a:t>avoid</a:t>
            </a:r>
            <a:r>
              <a:rPr lang="pt-PT" dirty="0"/>
              <a:t> </a:t>
            </a:r>
            <a:r>
              <a:rPr lang="pt-PT" dirty="0" err="1"/>
              <a:t>unnecessary</a:t>
            </a:r>
            <a:r>
              <a:rPr lang="pt-PT" dirty="0"/>
              <a:t> trips</a:t>
            </a:r>
          </a:p>
          <a:p>
            <a:pPr marL="285750" indent="-285750">
              <a:buFont typeface="Arial" panose="020B0604020202020204" pitchFamily="34" charset="0"/>
              <a:buChar char="•"/>
            </a:pPr>
            <a:r>
              <a:rPr lang="en-US" dirty="0"/>
              <a:t>prefer walking, cycling or public transport</a:t>
            </a:r>
          </a:p>
          <a:p>
            <a:pPr marL="285750" indent="-285750">
              <a:buFont typeface="Arial" panose="020B0604020202020204" pitchFamily="34" charset="0"/>
              <a:buChar char="•"/>
            </a:pPr>
            <a:r>
              <a:rPr lang="en-US" dirty="0"/>
              <a:t>share</a:t>
            </a:r>
            <a:r>
              <a:rPr lang="pt-PT" dirty="0"/>
              <a:t> </a:t>
            </a:r>
            <a:r>
              <a:rPr lang="pt-PT" dirty="0" err="1"/>
              <a:t>car</a:t>
            </a:r>
            <a:endParaRPr lang="pt-PT" dirty="0"/>
          </a:p>
          <a:p>
            <a:pPr marL="285750" indent="-285750">
              <a:buFont typeface="Arial" panose="020B0604020202020204" pitchFamily="34" charset="0"/>
              <a:buChar char="•"/>
            </a:pPr>
            <a:endParaRPr lang="pt-PT" dirty="0">
              <a:highlight>
                <a:srgbClr val="FFFF00"/>
              </a:highlight>
            </a:endParaRPr>
          </a:p>
        </p:txBody>
      </p:sp>
      <p:pic>
        <p:nvPicPr>
          <p:cNvPr id="10" name="Imagem 9">
            <a:extLst>
              <a:ext uri="{FF2B5EF4-FFF2-40B4-BE49-F238E27FC236}">
                <a16:creationId xmlns:a16="http://schemas.microsoft.com/office/drawing/2014/main" id="{944FF5A5-7F28-4983-9A32-D223A94BA13D}"/>
              </a:ext>
            </a:extLst>
          </p:cNvPr>
          <p:cNvPicPr>
            <a:picLocks noChangeAspect="1"/>
          </p:cNvPicPr>
          <p:nvPr/>
        </p:nvPicPr>
        <p:blipFill>
          <a:blip r:embed="rId4"/>
          <a:stretch>
            <a:fillRect/>
          </a:stretch>
        </p:blipFill>
        <p:spPr>
          <a:xfrm>
            <a:off x="2992083" y="1935887"/>
            <a:ext cx="1742962" cy="1228262"/>
          </a:xfrm>
          <a:prstGeom prst="rect">
            <a:avLst/>
          </a:prstGeom>
        </p:spPr>
      </p:pic>
      <p:pic>
        <p:nvPicPr>
          <p:cNvPr id="14" name="Imagem 13">
            <a:extLst>
              <a:ext uri="{FF2B5EF4-FFF2-40B4-BE49-F238E27FC236}">
                <a16:creationId xmlns:a16="http://schemas.microsoft.com/office/drawing/2014/main" id="{98280536-0FAA-4D22-A0BE-A4DB1D86D923}"/>
              </a:ext>
            </a:extLst>
          </p:cNvPr>
          <p:cNvPicPr>
            <a:picLocks noChangeAspect="1"/>
          </p:cNvPicPr>
          <p:nvPr/>
        </p:nvPicPr>
        <p:blipFill>
          <a:blip r:embed="rId5"/>
          <a:stretch>
            <a:fillRect/>
          </a:stretch>
        </p:blipFill>
        <p:spPr>
          <a:xfrm>
            <a:off x="7573645" y="1935887"/>
            <a:ext cx="1322706" cy="1255759"/>
          </a:xfrm>
          <a:prstGeom prst="rect">
            <a:avLst/>
          </a:prstGeom>
        </p:spPr>
      </p:pic>
      <p:sp>
        <p:nvSpPr>
          <p:cNvPr id="11" name="Rectângulo 3">
            <a:extLst>
              <a:ext uri="{FF2B5EF4-FFF2-40B4-BE49-F238E27FC236}">
                <a16:creationId xmlns:a16="http://schemas.microsoft.com/office/drawing/2014/main" id="{0B943953-8CF4-4E52-B5BE-F9DBCA340534}"/>
              </a:ext>
            </a:extLst>
          </p:cNvPr>
          <p:cNvSpPr/>
          <p:nvPr/>
        </p:nvSpPr>
        <p:spPr>
          <a:xfrm>
            <a:off x="658655" y="763070"/>
            <a:ext cx="8000153" cy="875624"/>
          </a:xfrm>
          <a:prstGeom prst="rect">
            <a:avLst/>
          </a:prstGeom>
        </p:spPr>
        <p:txBody>
          <a:bodyPr wrap="square">
            <a:spAutoFit/>
          </a:bodyPr>
          <a:lstStyle/>
          <a:p>
            <a:pPr>
              <a:lnSpc>
                <a:spcPct val="150000"/>
              </a:lnSpc>
              <a:spcBef>
                <a:spcPts val="1200"/>
              </a:spcBef>
            </a:pPr>
            <a:endParaRPr lang="en-US" sz="1600" b="1" dirty="0">
              <a:solidFill>
                <a:srgbClr val="2C3FB1"/>
              </a:solidFill>
              <a:highlight>
                <a:srgbClr val="FFFF00"/>
              </a:highlight>
            </a:endParaRPr>
          </a:p>
          <a:p>
            <a:pPr>
              <a:lnSpc>
                <a:spcPct val="150000"/>
              </a:lnSpc>
            </a:pPr>
            <a:r>
              <a:rPr lang="en-US" sz="2000" b="1" dirty="0">
                <a:solidFill>
                  <a:srgbClr val="2C3FB1"/>
                </a:solidFill>
              </a:rPr>
              <a:t>Adopt good sustainability practices:</a:t>
            </a:r>
          </a:p>
        </p:txBody>
      </p:sp>
    </p:spTree>
    <p:extLst>
      <p:ext uri="{BB962C8B-B14F-4D97-AF65-F5344CB8AC3E}">
        <p14:creationId xmlns:p14="http://schemas.microsoft.com/office/powerpoint/2010/main" val="34885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76F4114F-B0CC-4F36-90DD-260DC55006E8}"/>
              </a:ext>
            </a:extLst>
          </p:cNvPr>
          <p:cNvSpPr>
            <a:spLocks noGrp="1"/>
          </p:cNvSpPr>
          <p:nvPr>
            <p:ph type="sldNum" sz="quarter" idx="12"/>
          </p:nvPr>
        </p:nvSpPr>
        <p:spPr/>
        <p:txBody>
          <a:bodyPr/>
          <a:lstStyle/>
          <a:p>
            <a:fld id="{6EF17F52-B406-704B-A1C1-ADE91C0611C0}" type="slidenum">
              <a:rPr lang="en-US" smtClean="0"/>
              <a:pPr/>
              <a:t>19</a:t>
            </a:fld>
            <a:endParaRPr lang="en-US"/>
          </a:p>
          <a:p>
            <a:endParaRPr lang="en-US" dirty="0"/>
          </a:p>
        </p:txBody>
      </p:sp>
      <p:sp>
        <p:nvSpPr>
          <p:cNvPr id="3" name="Rectângulo 3">
            <a:extLst>
              <a:ext uri="{FF2B5EF4-FFF2-40B4-BE49-F238E27FC236}">
                <a16:creationId xmlns:a16="http://schemas.microsoft.com/office/drawing/2014/main" id="{2D3C4513-9CB9-46BF-BAA7-44D11CCFFB46}"/>
              </a:ext>
            </a:extLst>
          </p:cNvPr>
          <p:cNvSpPr/>
          <p:nvPr/>
        </p:nvSpPr>
        <p:spPr>
          <a:xfrm>
            <a:off x="733425" y="982367"/>
            <a:ext cx="7751920" cy="5693866"/>
          </a:xfrm>
          <a:prstGeom prst="rect">
            <a:avLst/>
          </a:prstGeom>
        </p:spPr>
        <p:txBody>
          <a:bodyPr wrap="square">
            <a:spAutoFit/>
          </a:bodyPr>
          <a:lstStyle/>
          <a:p>
            <a:pPr algn="ctr"/>
            <a:r>
              <a:rPr lang="pt-PT" sz="2400" b="1" dirty="0" err="1">
                <a:solidFill>
                  <a:srgbClr val="2C3FB1"/>
                </a:solidFill>
              </a:rPr>
              <a:t>Important</a:t>
            </a:r>
            <a:r>
              <a:rPr lang="pt-PT" sz="2400" b="1" dirty="0">
                <a:solidFill>
                  <a:srgbClr val="2C3FB1"/>
                </a:solidFill>
              </a:rPr>
              <a:t> </a:t>
            </a:r>
            <a:r>
              <a:rPr lang="pt-PT" sz="2400" b="1" dirty="0" err="1">
                <a:solidFill>
                  <a:srgbClr val="2C3FB1"/>
                </a:solidFill>
              </a:rPr>
              <a:t>contacts</a:t>
            </a:r>
            <a:endParaRPr lang="pt-PT" sz="2400" b="1" dirty="0">
              <a:solidFill>
                <a:srgbClr val="2C3FB1"/>
              </a:solidFill>
            </a:endParaRPr>
          </a:p>
          <a:p>
            <a:endParaRPr lang="pt-PT" sz="2400" b="1" dirty="0">
              <a:solidFill>
                <a:srgbClr val="2C3FB1"/>
              </a:solidFill>
            </a:endParaRPr>
          </a:p>
          <a:p>
            <a:endParaRPr lang="pt-PT" sz="2400" b="1" dirty="0">
              <a:solidFill>
                <a:srgbClr val="2C3FB1"/>
              </a:solidFill>
            </a:endParaRPr>
          </a:p>
          <a:p>
            <a:r>
              <a:rPr lang="pt-PT" sz="2400" b="1" dirty="0" err="1">
                <a:solidFill>
                  <a:srgbClr val="2C3FB1"/>
                </a:solidFill>
              </a:rPr>
              <a:t>Emergency</a:t>
            </a:r>
            <a:r>
              <a:rPr lang="pt-PT" sz="2400" b="1" dirty="0">
                <a:solidFill>
                  <a:srgbClr val="2C3FB1"/>
                </a:solidFill>
              </a:rPr>
              <a:t> </a:t>
            </a:r>
            <a:r>
              <a:rPr lang="pt-PT" sz="2400" b="1" dirty="0" err="1">
                <a:solidFill>
                  <a:srgbClr val="2C3FB1"/>
                </a:solidFill>
              </a:rPr>
              <a:t>contacts</a:t>
            </a:r>
            <a:r>
              <a:rPr lang="pt-PT" sz="2400" b="1" dirty="0">
                <a:solidFill>
                  <a:srgbClr val="2C3FB1"/>
                </a:solidFill>
              </a:rPr>
              <a:t>:</a:t>
            </a:r>
          </a:p>
          <a:p>
            <a:r>
              <a:rPr lang="pt-PT" sz="2400" dirty="0" err="1">
                <a:solidFill>
                  <a:srgbClr val="2C3FB1"/>
                </a:solidFill>
              </a:rPr>
              <a:t>Ext</a:t>
            </a:r>
            <a:r>
              <a:rPr lang="pt-PT" sz="2400" dirty="0">
                <a:solidFill>
                  <a:srgbClr val="2C3FB1"/>
                </a:solidFill>
              </a:rPr>
              <a:t>. 20000; </a:t>
            </a:r>
            <a:r>
              <a:rPr lang="pt-PT" sz="2400" dirty="0" err="1">
                <a:solidFill>
                  <a:srgbClr val="2C3FB1"/>
                </a:solidFill>
              </a:rPr>
              <a:t>Dir</a:t>
            </a:r>
            <a:r>
              <a:rPr lang="pt-PT" sz="2400" dirty="0">
                <a:solidFill>
                  <a:srgbClr val="2C3FB1"/>
                </a:solidFill>
              </a:rPr>
              <a:t> (+351) 217 500 600</a:t>
            </a:r>
          </a:p>
          <a:p>
            <a:endParaRPr lang="pt-PT" sz="2400" dirty="0">
              <a:solidFill>
                <a:srgbClr val="2C3FB1"/>
              </a:solidFill>
            </a:endParaRPr>
          </a:p>
          <a:p>
            <a:r>
              <a:rPr lang="pt-PT" sz="2400" b="1" dirty="0" err="1">
                <a:solidFill>
                  <a:srgbClr val="2C3FB1"/>
                </a:solidFill>
              </a:rPr>
              <a:t>Safety</a:t>
            </a:r>
            <a:r>
              <a:rPr lang="pt-PT" sz="2400" b="1" dirty="0">
                <a:solidFill>
                  <a:srgbClr val="2C3FB1"/>
                </a:solidFill>
              </a:rPr>
              <a:t>, Health </a:t>
            </a:r>
            <a:r>
              <a:rPr lang="pt-PT" sz="2400" b="1" dirty="0" err="1">
                <a:solidFill>
                  <a:srgbClr val="2C3FB1"/>
                </a:solidFill>
              </a:rPr>
              <a:t>and</a:t>
            </a:r>
            <a:r>
              <a:rPr lang="pt-PT" sz="2400" b="1" dirty="0">
                <a:solidFill>
                  <a:srgbClr val="2C3FB1"/>
                </a:solidFill>
              </a:rPr>
              <a:t> </a:t>
            </a:r>
            <a:r>
              <a:rPr lang="pt-PT" sz="2400" b="1" dirty="0" err="1">
                <a:solidFill>
                  <a:srgbClr val="2C3FB1"/>
                </a:solidFill>
              </a:rPr>
              <a:t>Sustainability</a:t>
            </a:r>
            <a:r>
              <a:rPr lang="pt-PT" sz="2400" b="1" dirty="0">
                <a:solidFill>
                  <a:srgbClr val="2C3FB1"/>
                </a:solidFill>
              </a:rPr>
              <a:t> Office (general):</a:t>
            </a:r>
          </a:p>
          <a:p>
            <a:r>
              <a:rPr lang="pt-PT" sz="2400" dirty="0">
                <a:solidFill>
                  <a:srgbClr val="2C3FB1"/>
                </a:solidFill>
                <a:hlinkClick r:id="rId2"/>
              </a:rPr>
              <a:t>g3s@ciencias.ulisboa.pt</a:t>
            </a:r>
            <a:endParaRPr lang="pt-PT" sz="2400" dirty="0">
              <a:solidFill>
                <a:srgbClr val="2C3FB1"/>
              </a:solidFill>
            </a:endParaRPr>
          </a:p>
          <a:p>
            <a:endParaRPr lang="pt-PT" sz="2400" dirty="0">
              <a:solidFill>
                <a:srgbClr val="2C3FB1"/>
              </a:solidFill>
            </a:endParaRPr>
          </a:p>
          <a:p>
            <a:r>
              <a:rPr lang="pt-PT" sz="2400" b="1" dirty="0" err="1">
                <a:solidFill>
                  <a:srgbClr val="2C3FB1"/>
                </a:solidFill>
              </a:rPr>
              <a:t>Sustainability</a:t>
            </a:r>
            <a:r>
              <a:rPr lang="pt-PT" sz="2400" b="1" dirty="0">
                <a:solidFill>
                  <a:srgbClr val="2C3FB1"/>
                </a:solidFill>
              </a:rPr>
              <a:t>:</a:t>
            </a:r>
          </a:p>
          <a:p>
            <a:r>
              <a:rPr lang="pt-PT" sz="2400" dirty="0">
                <a:solidFill>
                  <a:srgbClr val="2C3FB1"/>
                </a:solidFill>
                <a:hlinkClick r:id="rId3"/>
              </a:rPr>
              <a:t>sustentabilidade@ciencias.ulisboa.pt</a:t>
            </a:r>
            <a:r>
              <a:rPr lang="pt-PT" sz="2400" dirty="0">
                <a:solidFill>
                  <a:srgbClr val="2C3FB1"/>
                </a:solidFill>
              </a:rPr>
              <a:t> </a:t>
            </a:r>
          </a:p>
          <a:p>
            <a:endParaRPr lang="pt-PT" sz="2400" dirty="0">
              <a:solidFill>
                <a:srgbClr val="2C3FB1"/>
              </a:solidFill>
            </a:endParaRPr>
          </a:p>
          <a:p>
            <a:r>
              <a:rPr lang="en-US" sz="2400" b="1" dirty="0">
                <a:solidFill>
                  <a:srgbClr val="2C3FB1"/>
                </a:solidFill>
              </a:rPr>
              <a:t>Technical Support Unit:</a:t>
            </a:r>
          </a:p>
          <a:p>
            <a:r>
              <a:rPr lang="pt-PT" sz="2400" dirty="0">
                <a:solidFill>
                  <a:srgbClr val="2C3FB1"/>
                </a:solidFill>
                <a:hlinkClick r:id="rId4"/>
              </a:rPr>
              <a:t>direcaotecnica@ciencias.ulisboa.pt</a:t>
            </a:r>
            <a:r>
              <a:rPr lang="pt-PT" sz="2400" dirty="0">
                <a:solidFill>
                  <a:srgbClr val="2C3FB1"/>
                </a:solidFill>
              </a:rPr>
              <a:t> </a:t>
            </a:r>
          </a:p>
          <a:p>
            <a:endParaRPr lang="pt-PT" sz="2800" dirty="0">
              <a:solidFill>
                <a:srgbClr val="00B050"/>
              </a:solidFill>
            </a:endParaRPr>
          </a:p>
        </p:txBody>
      </p:sp>
    </p:spTree>
    <p:extLst>
      <p:ext uri="{BB962C8B-B14F-4D97-AF65-F5344CB8AC3E}">
        <p14:creationId xmlns:p14="http://schemas.microsoft.com/office/powerpoint/2010/main" val="29389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
                                            <p:txEl>
                                              <p:pRg st="6" end="6"/>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p:cTn id="2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p:cTn id="3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3" dur="500"/>
                                        <p:tgtEl>
                                          <p:spTgt spid="3">
                                            <p:txEl>
                                              <p:pRg st="9" end="9"/>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 calcmode="lin" valueType="num">
                                      <p:cBhvr>
                                        <p:cTn id="3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p:cTn id="43"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45" dur="500"/>
                                        <p:tgtEl>
                                          <p:spTgt spid="3">
                                            <p:txEl>
                                              <p:pRg st="12" end="12"/>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 calcmode="lin" valueType="num">
                                      <p:cBhvr>
                                        <p:cTn id="4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2</a:t>
            </a:fld>
            <a:endParaRPr lang="en-US" dirty="0"/>
          </a:p>
          <a:p>
            <a:endParaRPr lang="en-US" dirty="0"/>
          </a:p>
        </p:txBody>
      </p:sp>
      <p:sp>
        <p:nvSpPr>
          <p:cNvPr id="7" name="Rectângulo 3"/>
          <p:cNvSpPr/>
          <p:nvPr/>
        </p:nvSpPr>
        <p:spPr>
          <a:xfrm>
            <a:off x="658655" y="5580809"/>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6" name="Rectângulo 3">
            <a:extLst>
              <a:ext uri="{FF2B5EF4-FFF2-40B4-BE49-F238E27FC236}">
                <a16:creationId xmlns:a16="http://schemas.microsoft.com/office/drawing/2014/main" id="{E1E2446E-97C9-4793-8F24-86CDE8885C0C}"/>
              </a:ext>
            </a:extLst>
          </p:cNvPr>
          <p:cNvSpPr/>
          <p:nvPr/>
        </p:nvSpPr>
        <p:spPr>
          <a:xfrm>
            <a:off x="658655" y="1097913"/>
            <a:ext cx="8000153" cy="3511859"/>
          </a:xfrm>
          <a:prstGeom prst="rect">
            <a:avLst/>
          </a:prstGeom>
        </p:spPr>
        <p:txBody>
          <a:bodyPr wrap="square">
            <a:spAutoFit/>
          </a:bodyPr>
          <a:lstStyle/>
          <a:p>
            <a:pPr>
              <a:lnSpc>
                <a:spcPct val="150000"/>
              </a:lnSpc>
            </a:pPr>
            <a:r>
              <a:rPr lang="en-US" sz="2000" b="1" dirty="0">
                <a:solidFill>
                  <a:srgbClr val="2C3FB1"/>
                </a:solidFill>
              </a:rPr>
              <a:t>Júlia Alves</a:t>
            </a:r>
          </a:p>
          <a:p>
            <a:pPr>
              <a:lnSpc>
                <a:spcPct val="150000"/>
              </a:lnSpc>
              <a:spcAft>
                <a:spcPts val="600"/>
              </a:spcAft>
            </a:pPr>
            <a:r>
              <a:rPr lang="en-US" dirty="0"/>
              <a:t>Technical Support Unit + Emergency operations manager</a:t>
            </a:r>
          </a:p>
          <a:p>
            <a:pPr>
              <a:lnSpc>
                <a:spcPct val="150000"/>
              </a:lnSpc>
              <a:spcAft>
                <a:spcPts val="1200"/>
              </a:spcAft>
            </a:pPr>
            <a:r>
              <a:rPr lang="en-US" dirty="0">
                <a:hlinkClick r:id="rId3"/>
              </a:rPr>
              <a:t>jmaalves@ciencias.ulisboa.pt</a:t>
            </a:r>
            <a:r>
              <a:rPr lang="en-US" dirty="0"/>
              <a:t>; Room 4.1.28, Int. 524126, </a:t>
            </a:r>
            <a:r>
              <a:rPr lang="en-US" dirty="0" err="1"/>
              <a:t>Tlm</a:t>
            </a:r>
            <a:r>
              <a:rPr lang="en-US" dirty="0"/>
              <a:t>. (+351) 914957401</a:t>
            </a:r>
          </a:p>
          <a:p>
            <a:pPr>
              <a:lnSpc>
                <a:spcPct val="150000"/>
              </a:lnSpc>
              <a:spcAft>
                <a:spcPts val="1200"/>
              </a:spcAft>
            </a:pPr>
            <a:endParaRPr lang="en-US" dirty="0"/>
          </a:p>
          <a:p>
            <a:pPr>
              <a:lnSpc>
                <a:spcPct val="150000"/>
              </a:lnSpc>
            </a:pPr>
            <a:r>
              <a:rPr lang="en-US" sz="2000" b="1" dirty="0">
                <a:solidFill>
                  <a:srgbClr val="2C3FB1"/>
                </a:solidFill>
              </a:rPr>
              <a:t>Filipa Pegarinhos</a:t>
            </a:r>
          </a:p>
          <a:p>
            <a:pPr>
              <a:lnSpc>
                <a:spcPct val="150000"/>
              </a:lnSpc>
              <a:spcAft>
                <a:spcPts val="600"/>
              </a:spcAft>
            </a:pPr>
            <a:r>
              <a:rPr lang="en-US" dirty="0"/>
              <a:t>Safety, Health and Sustainability Office coordinator</a:t>
            </a:r>
          </a:p>
          <a:p>
            <a:pPr>
              <a:lnSpc>
                <a:spcPct val="150000"/>
              </a:lnSpc>
              <a:spcAft>
                <a:spcPts val="1200"/>
              </a:spcAft>
            </a:pPr>
            <a:r>
              <a:rPr lang="en-US" dirty="0">
                <a:hlinkClick r:id="rId4"/>
              </a:rPr>
              <a:t>g3s@ciencias.ulisboa.pt</a:t>
            </a:r>
            <a:r>
              <a:rPr lang="en-US" dirty="0"/>
              <a:t>; Room 4.1.26, Int. 524127, </a:t>
            </a:r>
            <a:r>
              <a:rPr lang="en-US" dirty="0" err="1"/>
              <a:t>Tlm</a:t>
            </a:r>
            <a:r>
              <a:rPr lang="en-US" dirty="0"/>
              <a:t>. (+351) 964730364</a:t>
            </a:r>
          </a:p>
        </p:txBody>
      </p:sp>
    </p:spTree>
    <p:extLst>
      <p:ext uri="{BB962C8B-B14F-4D97-AF65-F5344CB8AC3E}">
        <p14:creationId xmlns:p14="http://schemas.microsoft.com/office/powerpoint/2010/main" val="36417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20</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5" name="Rectângulo 3"/>
          <p:cNvSpPr/>
          <p:nvPr/>
        </p:nvSpPr>
        <p:spPr>
          <a:xfrm>
            <a:off x="724092" y="665306"/>
            <a:ext cx="7686483" cy="1431161"/>
          </a:xfrm>
          <a:prstGeom prst="rect">
            <a:avLst/>
          </a:prstGeom>
        </p:spPr>
        <p:txBody>
          <a:bodyPr wrap="square">
            <a:spAutoFit/>
          </a:bodyPr>
          <a:lstStyle/>
          <a:p>
            <a:pPr algn="ctr">
              <a:lnSpc>
                <a:spcPct val="150000"/>
              </a:lnSpc>
              <a:spcAft>
                <a:spcPts val="1800"/>
              </a:spcAft>
            </a:pPr>
            <a:r>
              <a:rPr lang="pt-PT" sz="3200" b="1" dirty="0" err="1">
                <a:solidFill>
                  <a:srgbClr val="2C3FB1"/>
                </a:solidFill>
              </a:rPr>
              <a:t>Welcome</a:t>
            </a:r>
            <a:r>
              <a:rPr lang="pt-PT" sz="3200" b="1" dirty="0">
                <a:solidFill>
                  <a:srgbClr val="2C3FB1"/>
                </a:solidFill>
              </a:rPr>
              <a:t> to Ciências </a:t>
            </a:r>
            <a:r>
              <a:rPr lang="pt-PT" sz="3200" b="1" dirty="0" err="1">
                <a:solidFill>
                  <a:srgbClr val="2C3FB1"/>
                </a:solidFill>
              </a:rPr>
              <a:t>and</a:t>
            </a:r>
            <a:r>
              <a:rPr lang="pt-PT" sz="3200" b="1" dirty="0">
                <a:solidFill>
                  <a:srgbClr val="2C3FB1"/>
                </a:solidFill>
              </a:rPr>
              <a:t> </a:t>
            </a:r>
            <a:r>
              <a:rPr lang="pt-PT" sz="3200" b="1" dirty="0" err="1">
                <a:solidFill>
                  <a:srgbClr val="2C3FB1"/>
                </a:solidFill>
              </a:rPr>
              <a:t>work</a:t>
            </a:r>
            <a:r>
              <a:rPr lang="pt-PT" sz="3200" b="1" dirty="0">
                <a:solidFill>
                  <a:srgbClr val="2C3FB1"/>
                </a:solidFill>
              </a:rPr>
              <a:t>...</a:t>
            </a:r>
            <a:endParaRPr lang="pt-PT" sz="2100" b="1" dirty="0">
              <a:solidFill>
                <a:srgbClr val="2C3FB1"/>
              </a:solidFill>
            </a:endParaRPr>
          </a:p>
          <a:p>
            <a:pPr marL="342900" indent="-342900">
              <a:spcAft>
                <a:spcPts val="1200"/>
              </a:spcAft>
              <a:buFont typeface="Wingdings" panose="05000000000000000000" pitchFamily="2" charset="2"/>
              <a:buChar char="ü"/>
            </a:pPr>
            <a:endParaRPr lang="pt-PT" sz="2400" b="1" dirty="0"/>
          </a:p>
        </p:txBody>
      </p:sp>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t="13684" r="86" b="8827"/>
          <a:stretch/>
        </p:blipFill>
        <p:spPr>
          <a:xfrm>
            <a:off x="766988" y="1405484"/>
            <a:ext cx="7675496" cy="4467467"/>
          </a:xfrm>
          <a:prstGeom prst="rect">
            <a:avLst/>
          </a:prstGeom>
        </p:spPr>
      </p:pic>
      <p:sp>
        <p:nvSpPr>
          <p:cNvPr id="8" name="Rectângulo 3"/>
          <p:cNvSpPr/>
          <p:nvPr/>
        </p:nvSpPr>
        <p:spPr>
          <a:xfrm>
            <a:off x="2168256" y="4148675"/>
            <a:ext cx="4872960" cy="769441"/>
          </a:xfrm>
          <a:prstGeom prst="rect">
            <a:avLst/>
          </a:prstGeom>
          <a:solidFill>
            <a:schemeClr val="bg1"/>
          </a:solidFill>
        </p:spPr>
        <p:txBody>
          <a:bodyPr wrap="square">
            <a:spAutoFit/>
          </a:bodyPr>
          <a:lstStyle/>
          <a:p>
            <a:pPr algn="ctr"/>
            <a:r>
              <a:rPr lang="pt-PT" sz="4400" b="1" dirty="0">
                <a:solidFill>
                  <a:srgbClr val="2C3FB1"/>
                </a:solidFill>
              </a:rPr>
              <a:t>... SAFELY!</a:t>
            </a:r>
            <a:endParaRPr lang="pt-PT" sz="4400" b="1" dirty="0"/>
          </a:p>
        </p:txBody>
      </p:sp>
      <p:sp>
        <p:nvSpPr>
          <p:cNvPr id="7" name="Rectângulo 3">
            <a:extLst>
              <a:ext uri="{FF2B5EF4-FFF2-40B4-BE49-F238E27FC236}">
                <a16:creationId xmlns:a16="http://schemas.microsoft.com/office/drawing/2014/main" id="{2FE7A31B-F7AA-4EDD-BC11-C418A2B7B326}"/>
              </a:ext>
            </a:extLst>
          </p:cNvPr>
          <p:cNvSpPr/>
          <p:nvPr/>
        </p:nvSpPr>
        <p:spPr>
          <a:xfrm>
            <a:off x="2208625" y="4148675"/>
            <a:ext cx="4872960" cy="769441"/>
          </a:xfrm>
          <a:prstGeom prst="rect">
            <a:avLst/>
          </a:prstGeom>
          <a:solidFill>
            <a:schemeClr val="bg1"/>
          </a:solidFill>
        </p:spPr>
        <p:txBody>
          <a:bodyPr wrap="square">
            <a:spAutoFit/>
          </a:bodyPr>
          <a:lstStyle/>
          <a:p>
            <a:pPr algn="ctr"/>
            <a:r>
              <a:rPr lang="pt-PT" sz="4400" b="1" dirty="0">
                <a:solidFill>
                  <a:srgbClr val="2C3FB1"/>
                </a:solidFill>
              </a:rPr>
              <a:t>... HEALTHY!</a:t>
            </a:r>
            <a:endParaRPr lang="pt-PT" sz="4400" b="1" dirty="0"/>
          </a:p>
        </p:txBody>
      </p:sp>
      <p:sp>
        <p:nvSpPr>
          <p:cNvPr id="9" name="Rectângulo 3">
            <a:extLst>
              <a:ext uri="{FF2B5EF4-FFF2-40B4-BE49-F238E27FC236}">
                <a16:creationId xmlns:a16="http://schemas.microsoft.com/office/drawing/2014/main" id="{3ABE54AC-5BE7-4B6E-B05B-F3D5851F6BB0}"/>
              </a:ext>
            </a:extLst>
          </p:cNvPr>
          <p:cNvSpPr/>
          <p:nvPr/>
        </p:nvSpPr>
        <p:spPr>
          <a:xfrm>
            <a:off x="2276589" y="4202535"/>
            <a:ext cx="4872960" cy="661720"/>
          </a:xfrm>
          <a:prstGeom prst="rect">
            <a:avLst/>
          </a:prstGeom>
          <a:solidFill>
            <a:schemeClr val="bg1"/>
          </a:solidFill>
        </p:spPr>
        <p:txBody>
          <a:bodyPr wrap="square">
            <a:spAutoFit/>
          </a:bodyPr>
          <a:lstStyle/>
          <a:p>
            <a:pPr algn="ctr"/>
            <a:r>
              <a:rPr lang="pt-PT" sz="3700" b="1" dirty="0">
                <a:solidFill>
                  <a:srgbClr val="2C3FB1"/>
                </a:solidFill>
              </a:rPr>
              <a:t>... BEING SUSTAINABLE!</a:t>
            </a:r>
            <a:endParaRPr lang="pt-PT" sz="3700" b="1" dirty="0"/>
          </a:p>
        </p:txBody>
      </p:sp>
    </p:spTree>
    <p:extLst>
      <p:ext uri="{BB962C8B-B14F-4D97-AF65-F5344CB8AC3E}">
        <p14:creationId xmlns:p14="http://schemas.microsoft.com/office/powerpoint/2010/main" val="101241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16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3</a:t>
            </a:fld>
            <a:endParaRPr lang="en-US" dirty="0"/>
          </a:p>
          <a:p>
            <a:endParaRPr lang="en-US" dirty="0"/>
          </a:p>
        </p:txBody>
      </p:sp>
      <p:sp>
        <p:nvSpPr>
          <p:cNvPr id="7" name="Rectângulo 3"/>
          <p:cNvSpPr/>
          <p:nvPr/>
        </p:nvSpPr>
        <p:spPr>
          <a:xfrm>
            <a:off x="658655" y="5580809"/>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pic>
        <p:nvPicPr>
          <p:cNvPr id="5" name="Picture 3">
            <a:extLst>
              <a:ext uri="{FF2B5EF4-FFF2-40B4-BE49-F238E27FC236}">
                <a16:creationId xmlns:a16="http://schemas.microsoft.com/office/drawing/2014/main" id="{6DFF380B-FA48-4CDB-B9A7-B0B4509350F6}"/>
              </a:ext>
            </a:extLst>
          </p:cNvPr>
          <p:cNvPicPr>
            <a:picLocks noChangeAspect="1"/>
          </p:cNvPicPr>
          <p:nvPr/>
        </p:nvPicPr>
        <p:blipFill>
          <a:blip r:embed="rId3"/>
          <a:stretch>
            <a:fillRect/>
          </a:stretch>
        </p:blipFill>
        <p:spPr>
          <a:xfrm>
            <a:off x="671048" y="1027461"/>
            <a:ext cx="7801904" cy="4388571"/>
          </a:xfrm>
          <a:prstGeom prst="rect">
            <a:avLst/>
          </a:prstGeom>
        </p:spPr>
      </p:pic>
    </p:spTree>
    <p:extLst>
      <p:ext uri="{BB962C8B-B14F-4D97-AF65-F5344CB8AC3E}">
        <p14:creationId xmlns:p14="http://schemas.microsoft.com/office/powerpoint/2010/main" val="364409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BEBA8EAE-BF5A-486C-A8C5-ECC9F3942E4B}">
                <a14:imgProps xmlns:a14="http://schemas.microsoft.com/office/drawing/2010/main">
                  <a14:imgLayer r:embed="rId4">
                    <a14:imgEffect>
                      <a14:artisticCrisscrossEtching trans="31000"/>
                    </a14:imgEffect>
                    <a14:imgEffect>
                      <a14:sharpenSoften amount="-100000"/>
                    </a14:imgEffect>
                  </a14:imgLayer>
                </a14:imgProps>
              </a:ext>
            </a:extLst>
          </a:blip>
          <a:stretch>
            <a:fillRect/>
          </a:stretch>
        </p:blipFill>
        <p:spPr>
          <a:xfrm>
            <a:off x="819059" y="1915360"/>
            <a:ext cx="7667625" cy="3810000"/>
          </a:xfrm>
          <a:prstGeom prst="rect">
            <a:avLst/>
          </a:prstGeom>
          <a:effectLst>
            <a:glow rad="127000">
              <a:schemeClr val="accent1">
                <a:alpha val="0"/>
              </a:schemeClr>
            </a:glow>
            <a:softEdge rad="609600"/>
          </a:effectLst>
        </p:spPr>
      </p:pic>
      <p:sp>
        <p:nvSpPr>
          <p:cNvPr id="3" name="Slide Number Placeholder 2"/>
          <p:cNvSpPr>
            <a:spLocks noGrp="1"/>
          </p:cNvSpPr>
          <p:nvPr>
            <p:ph type="sldNum" sz="quarter" idx="12"/>
          </p:nvPr>
        </p:nvSpPr>
        <p:spPr/>
        <p:txBody>
          <a:bodyPr/>
          <a:lstStyle/>
          <a:p>
            <a:fld id="{6EF17F52-B406-704B-A1C1-ADE91C0611C0}" type="slidenum">
              <a:rPr lang="en-US" smtClean="0"/>
              <a:pPr/>
              <a:t>4</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8" name="Rectângulo 3"/>
          <p:cNvSpPr/>
          <p:nvPr/>
        </p:nvSpPr>
        <p:spPr>
          <a:xfrm>
            <a:off x="724092" y="1007460"/>
            <a:ext cx="7686483" cy="3770263"/>
          </a:xfrm>
          <a:prstGeom prst="rect">
            <a:avLst/>
          </a:prstGeom>
        </p:spPr>
        <p:txBody>
          <a:bodyPr wrap="square">
            <a:spAutoFit/>
          </a:bodyPr>
          <a:lstStyle/>
          <a:p>
            <a:pPr algn="ctr">
              <a:lnSpc>
                <a:spcPct val="150000"/>
              </a:lnSpc>
              <a:spcAft>
                <a:spcPts val="1800"/>
              </a:spcAft>
            </a:pPr>
            <a:r>
              <a:rPr lang="pt-PT" sz="3200" b="1" dirty="0">
                <a:solidFill>
                  <a:srgbClr val="00B050"/>
                </a:solidFill>
              </a:rPr>
              <a:t>EVACUATION </a:t>
            </a:r>
            <a:r>
              <a:rPr lang="pt-PT" sz="3200" b="1" dirty="0" err="1">
                <a:solidFill>
                  <a:srgbClr val="2C3FB1"/>
                </a:solidFill>
              </a:rPr>
              <a:t>procedures</a:t>
            </a:r>
            <a:endParaRPr lang="pt-PT" sz="3200" b="1" dirty="0">
              <a:solidFill>
                <a:srgbClr val="2C3FB1"/>
              </a:solidFill>
            </a:endParaRPr>
          </a:p>
          <a:p>
            <a:pPr marL="342900" indent="-342900">
              <a:spcAft>
                <a:spcPts val="1200"/>
              </a:spcAft>
              <a:buFont typeface="Wingdings" panose="05000000000000000000" pitchFamily="2" charset="2"/>
              <a:buChar char="ü"/>
            </a:pPr>
            <a:r>
              <a:rPr lang="pt-PT" sz="2100" b="1" dirty="0" err="1">
                <a:solidFill>
                  <a:srgbClr val="2C3FB1"/>
                </a:solidFill>
              </a:rPr>
              <a:t>Immediately</a:t>
            </a:r>
            <a:r>
              <a:rPr lang="pt-PT" sz="2100" b="1" dirty="0">
                <a:solidFill>
                  <a:srgbClr val="2C3FB1"/>
                </a:solidFill>
              </a:rPr>
              <a:t> </a:t>
            </a:r>
            <a:r>
              <a:rPr lang="pt-PT" sz="2100" b="1" dirty="0" err="1">
                <a:solidFill>
                  <a:srgbClr val="2C3FB1"/>
                </a:solidFill>
              </a:rPr>
              <a:t>leave</a:t>
            </a:r>
            <a:r>
              <a:rPr lang="pt-PT" sz="2100" b="1" dirty="0">
                <a:solidFill>
                  <a:srgbClr val="2C3FB1"/>
                </a:solidFill>
              </a:rPr>
              <a:t> </a:t>
            </a:r>
            <a:r>
              <a:rPr lang="pt-PT" sz="2100" b="1" dirty="0" err="1">
                <a:solidFill>
                  <a:srgbClr val="2C3FB1"/>
                </a:solidFill>
              </a:rPr>
              <a:t>the</a:t>
            </a:r>
            <a:r>
              <a:rPr lang="pt-PT" sz="2100" b="1" dirty="0">
                <a:solidFill>
                  <a:srgbClr val="2C3FB1"/>
                </a:solidFill>
              </a:rPr>
              <a:t> </a:t>
            </a:r>
            <a:r>
              <a:rPr lang="pt-PT" sz="2100" b="1" dirty="0" err="1">
                <a:solidFill>
                  <a:srgbClr val="2C3FB1"/>
                </a:solidFill>
              </a:rPr>
              <a:t>building</a:t>
            </a:r>
            <a:r>
              <a:rPr lang="pt-PT" sz="2100" b="1" dirty="0">
                <a:solidFill>
                  <a:srgbClr val="2C3FB1"/>
                </a:solidFill>
              </a:rPr>
              <a:t> </a:t>
            </a:r>
            <a:r>
              <a:rPr lang="pt-PT" sz="2100" b="1" dirty="0" err="1">
                <a:solidFill>
                  <a:srgbClr val="2C3FB1"/>
                </a:solidFill>
              </a:rPr>
              <a:t>after</a:t>
            </a:r>
            <a:r>
              <a:rPr lang="pt-PT" sz="2100" b="1" dirty="0">
                <a:solidFill>
                  <a:srgbClr val="2C3FB1"/>
                </a:solidFill>
              </a:rPr>
              <a:t> </a:t>
            </a:r>
            <a:r>
              <a:rPr lang="pt-PT" sz="2100" b="1" dirty="0" err="1">
                <a:solidFill>
                  <a:srgbClr val="2C3FB1"/>
                </a:solidFill>
              </a:rPr>
              <a:t>an</a:t>
            </a:r>
            <a:r>
              <a:rPr lang="pt-PT" sz="2100" b="1" dirty="0">
                <a:solidFill>
                  <a:srgbClr val="2C3FB1"/>
                </a:solidFill>
              </a:rPr>
              <a:t> </a:t>
            </a:r>
            <a:r>
              <a:rPr lang="pt-PT" sz="2100" b="1" dirty="0" err="1">
                <a:solidFill>
                  <a:srgbClr val="2C3FB1"/>
                </a:solidFill>
              </a:rPr>
              <a:t>evacuation</a:t>
            </a:r>
            <a:r>
              <a:rPr lang="pt-PT" sz="2100" b="1" dirty="0">
                <a:solidFill>
                  <a:srgbClr val="2C3FB1"/>
                </a:solidFill>
              </a:rPr>
              <a:t> </a:t>
            </a:r>
            <a:r>
              <a:rPr lang="pt-PT" sz="2100" b="1" dirty="0" err="1">
                <a:solidFill>
                  <a:srgbClr val="2C3FB1"/>
                </a:solidFill>
              </a:rPr>
              <a:t>alarm</a:t>
            </a:r>
            <a:endParaRPr lang="pt-PT" sz="2100" b="1" dirty="0">
              <a:solidFill>
                <a:srgbClr val="2C3FB1"/>
              </a:solidFill>
            </a:endParaRPr>
          </a:p>
          <a:p>
            <a:pPr marL="342900" indent="-342900">
              <a:spcAft>
                <a:spcPts val="1200"/>
              </a:spcAft>
              <a:buFont typeface="Wingdings" panose="05000000000000000000" pitchFamily="2" charset="2"/>
              <a:buChar char="ü"/>
            </a:pPr>
            <a:r>
              <a:rPr lang="pt-PT" sz="2100" b="1" dirty="0" err="1">
                <a:solidFill>
                  <a:srgbClr val="2C3FB1"/>
                </a:solidFill>
              </a:rPr>
              <a:t>Follow</a:t>
            </a:r>
            <a:r>
              <a:rPr lang="pt-PT" sz="2100" b="1" dirty="0">
                <a:solidFill>
                  <a:srgbClr val="2C3FB1"/>
                </a:solidFill>
              </a:rPr>
              <a:t> exit </a:t>
            </a:r>
            <a:r>
              <a:rPr lang="pt-PT" sz="2100" b="1" dirty="0" err="1">
                <a:solidFill>
                  <a:srgbClr val="2C3FB1"/>
                </a:solidFill>
              </a:rPr>
              <a:t>signs</a:t>
            </a:r>
            <a:r>
              <a:rPr lang="pt-PT" sz="2100" b="1" dirty="0">
                <a:solidFill>
                  <a:srgbClr val="2C3FB1"/>
                </a:solidFill>
              </a:rPr>
              <a:t> </a:t>
            </a:r>
            <a:r>
              <a:rPr lang="pt-PT" sz="2100" b="1" dirty="0" err="1">
                <a:solidFill>
                  <a:srgbClr val="2C3FB1"/>
                </a:solidFill>
              </a:rPr>
              <a:t>and</a:t>
            </a:r>
            <a:r>
              <a:rPr lang="pt-PT" sz="2100" b="1" dirty="0">
                <a:solidFill>
                  <a:srgbClr val="2C3FB1"/>
                </a:solidFill>
              </a:rPr>
              <a:t> </a:t>
            </a:r>
            <a:r>
              <a:rPr lang="pt-PT" sz="2100" b="1" dirty="0" err="1">
                <a:solidFill>
                  <a:srgbClr val="2C3FB1"/>
                </a:solidFill>
              </a:rPr>
              <a:t>evacuation</a:t>
            </a:r>
            <a:r>
              <a:rPr lang="pt-PT" sz="2100" b="1" dirty="0">
                <a:solidFill>
                  <a:srgbClr val="2C3FB1"/>
                </a:solidFill>
              </a:rPr>
              <a:t> </a:t>
            </a:r>
            <a:r>
              <a:rPr lang="pt-PT" sz="2100" b="1" dirty="0" err="1">
                <a:solidFill>
                  <a:srgbClr val="2C3FB1"/>
                </a:solidFill>
              </a:rPr>
              <a:t>routes</a:t>
            </a:r>
            <a:endParaRPr lang="pt-PT" sz="2100" b="1" dirty="0">
              <a:solidFill>
                <a:srgbClr val="2C3FB1"/>
              </a:solidFill>
            </a:endParaRPr>
          </a:p>
          <a:p>
            <a:pPr marL="342900" indent="-342900">
              <a:spcAft>
                <a:spcPts val="1200"/>
              </a:spcAft>
              <a:buFont typeface="Wingdings" panose="05000000000000000000" pitchFamily="2" charset="2"/>
              <a:buChar char="ü"/>
            </a:pPr>
            <a:r>
              <a:rPr lang="pt-PT" sz="2100" b="1" dirty="0" err="1">
                <a:solidFill>
                  <a:srgbClr val="2C3FB1"/>
                </a:solidFill>
              </a:rPr>
              <a:t>Follow</a:t>
            </a:r>
            <a:r>
              <a:rPr lang="pt-PT" sz="2100" b="1" dirty="0">
                <a:solidFill>
                  <a:srgbClr val="2C3FB1"/>
                </a:solidFill>
              </a:rPr>
              <a:t> </a:t>
            </a:r>
            <a:r>
              <a:rPr lang="pt-PT" sz="2100" b="1" dirty="0" err="1">
                <a:solidFill>
                  <a:srgbClr val="2C3FB1"/>
                </a:solidFill>
              </a:rPr>
              <a:t>emergency</a:t>
            </a:r>
            <a:r>
              <a:rPr lang="pt-PT" sz="2100" b="1" dirty="0">
                <a:solidFill>
                  <a:srgbClr val="2C3FB1"/>
                </a:solidFill>
              </a:rPr>
              <a:t> </a:t>
            </a:r>
            <a:r>
              <a:rPr lang="pt-PT" sz="2100" b="1" dirty="0" err="1">
                <a:solidFill>
                  <a:srgbClr val="2C3FB1"/>
                </a:solidFill>
              </a:rPr>
              <a:t>personnel</a:t>
            </a:r>
            <a:r>
              <a:rPr lang="pt-PT" sz="2100" b="1" dirty="0">
                <a:solidFill>
                  <a:srgbClr val="2C3FB1"/>
                </a:solidFill>
              </a:rPr>
              <a:t> </a:t>
            </a:r>
            <a:r>
              <a:rPr lang="pt-PT" sz="2100" b="1" dirty="0" err="1">
                <a:solidFill>
                  <a:srgbClr val="2C3FB1"/>
                </a:solidFill>
              </a:rPr>
              <a:t>instructions</a:t>
            </a:r>
            <a:endParaRPr lang="pt-PT" sz="2100" b="1" dirty="0">
              <a:solidFill>
                <a:srgbClr val="2C3FB1"/>
              </a:solidFill>
            </a:endParaRPr>
          </a:p>
          <a:p>
            <a:pPr marL="342900" indent="-342900">
              <a:spcAft>
                <a:spcPts val="1200"/>
              </a:spcAft>
              <a:buFont typeface="Wingdings" panose="05000000000000000000" pitchFamily="2" charset="2"/>
              <a:buChar char="ü"/>
            </a:pPr>
            <a:r>
              <a:rPr lang="pt-PT" sz="2100" b="1" dirty="0">
                <a:solidFill>
                  <a:srgbClr val="2C3FB1"/>
                </a:solidFill>
              </a:rPr>
              <a:t>Do </a:t>
            </a:r>
            <a:r>
              <a:rPr lang="pt-PT" sz="2100" b="1" dirty="0" err="1">
                <a:solidFill>
                  <a:srgbClr val="2C3FB1"/>
                </a:solidFill>
              </a:rPr>
              <a:t>not</a:t>
            </a:r>
            <a:r>
              <a:rPr lang="pt-PT" sz="2100" b="1" dirty="0">
                <a:solidFill>
                  <a:srgbClr val="2C3FB1"/>
                </a:solidFill>
              </a:rPr>
              <a:t> use </a:t>
            </a:r>
            <a:r>
              <a:rPr lang="pt-PT" sz="2100" b="1" dirty="0" err="1">
                <a:solidFill>
                  <a:srgbClr val="2C3FB1"/>
                </a:solidFill>
              </a:rPr>
              <a:t>the</a:t>
            </a:r>
            <a:r>
              <a:rPr lang="pt-PT" sz="2100" b="1" dirty="0">
                <a:solidFill>
                  <a:srgbClr val="2C3FB1"/>
                </a:solidFill>
              </a:rPr>
              <a:t> </a:t>
            </a:r>
            <a:r>
              <a:rPr lang="pt-PT" sz="2100" b="1" dirty="0" err="1">
                <a:solidFill>
                  <a:srgbClr val="2C3FB1"/>
                </a:solidFill>
              </a:rPr>
              <a:t>lifts</a:t>
            </a:r>
            <a:endParaRPr lang="pt-PT" sz="2100" b="1" dirty="0">
              <a:solidFill>
                <a:srgbClr val="2C3FB1"/>
              </a:solidFill>
            </a:endParaRPr>
          </a:p>
          <a:p>
            <a:pPr marL="342900" indent="-342900">
              <a:spcAft>
                <a:spcPts val="1200"/>
              </a:spcAft>
              <a:buFont typeface="Wingdings" panose="05000000000000000000" pitchFamily="2" charset="2"/>
              <a:buChar char="ü"/>
            </a:pPr>
            <a:r>
              <a:rPr lang="pt-PT" sz="2100" b="1" dirty="0">
                <a:solidFill>
                  <a:srgbClr val="2C3FB1"/>
                </a:solidFill>
              </a:rPr>
              <a:t>Do </a:t>
            </a:r>
            <a:r>
              <a:rPr lang="pt-PT" sz="2100" b="1" dirty="0" err="1">
                <a:solidFill>
                  <a:srgbClr val="2C3FB1"/>
                </a:solidFill>
              </a:rPr>
              <a:t>not</a:t>
            </a:r>
            <a:r>
              <a:rPr lang="pt-PT" sz="2100" b="1" dirty="0">
                <a:solidFill>
                  <a:srgbClr val="2C3FB1"/>
                </a:solidFill>
              </a:rPr>
              <a:t> </a:t>
            </a:r>
            <a:r>
              <a:rPr lang="pt-PT" sz="2100" b="1" dirty="0" err="1">
                <a:solidFill>
                  <a:srgbClr val="2C3FB1"/>
                </a:solidFill>
              </a:rPr>
              <a:t>go</a:t>
            </a:r>
            <a:r>
              <a:rPr lang="pt-PT" sz="2100" b="1" dirty="0">
                <a:solidFill>
                  <a:srgbClr val="2C3FB1"/>
                </a:solidFill>
              </a:rPr>
              <a:t> </a:t>
            </a:r>
            <a:r>
              <a:rPr lang="pt-PT" sz="2100" b="1" dirty="0" err="1">
                <a:solidFill>
                  <a:srgbClr val="2C3FB1"/>
                </a:solidFill>
              </a:rPr>
              <a:t>back</a:t>
            </a:r>
            <a:r>
              <a:rPr lang="pt-PT" sz="2100" b="1" dirty="0">
                <a:solidFill>
                  <a:srgbClr val="2C3FB1"/>
                </a:solidFill>
              </a:rPr>
              <a:t> </a:t>
            </a:r>
            <a:r>
              <a:rPr lang="pt-PT" sz="2100" b="1" dirty="0" err="1">
                <a:solidFill>
                  <a:srgbClr val="2C3FB1"/>
                </a:solidFill>
              </a:rPr>
              <a:t>into</a:t>
            </a:r>
            <a:r>
              <a:rPr lang="pt-PT" sz="2100" b="1" dirty="0">
                <a:solidFill>
                  <a:srgbClr val="2C3FB1"/>
                </a:solidFill>
              </a:rPr>
              <a:t> </a:t>
            </a:r>
            <a:r>
              <a:rPr lang="pt-PT" sz="2100" b="1" dirty="0" err="1">
                <a:solidFill>
                  <a:srgbClr val="2C3FB1"/>
                </a:solidFill>
              </a:rPr>
              <a:t>the</a:t>
            </a:r>
            <a:r>
              <a:rPr lang="pt-PT" sz="2100" b="1" dirty="0">
                <a:solidFill>
                  <a:srgbClr val="2C3FB1"/>
                </a:solidFill>
              </a:rPr>
              <a:t> </a:t>
            </a:r>
            <a:r>
              <a:rPr lang="pt-PT" sz="2100" b="1" dirty="0" err="1">
                <a:solidFill>
                  <a:srgbClr val="2C3FB1"/>
                </a:solidFill>
              </a:rPr>
              <a:t>building</a:t>
            </a:r>
            <a:endParaRPr lang="pt-PT" sz="2100" b="1" dirty="0">
              <a:solidFill>
                <a:srgbClr val="2C3FB1"/>
              </a:solidFill>
            </a:endParaRPr>
          </a:p>
          <a:p>
            <a:pPr marL="342900" indent="-342900">
              <a:spcAft>
                <a:spcPts val="1200"/>
              </a:spcAft>
              <a:buFont typeface="Wingdings" panose="05000000000000000000" pitchFamily="2" charset="2"/>
              <a:buChar char="ü"/>
            </a:pPr>
            <a:r>
              <a:rPr lang="en-US" sz="2100" b="1" dirty="0">
                <a:solidFill>
                  <a:srgbClr val="2C3FB1"/>
                </a:solidFill>
              </a:rPr>
              <a:t>Walk fast and orderly to the assembly point</a:t>
            </a:r>
            <a:endParaRPr lang="pt-PT" sz="2400" b="1" dirty="0"/>
          </a:p>
        </p:txBody>
      </p:sp>
    </p:spTree>
    <p:extLst>
      <p:ext uri="{BB962C8B-B14F-4D97-AF65-F5344CB8AC3E}">
        <p14:creationId xmlns:p14="http://schemas.microsoft.com/office/powerpoint/2010/main" val="224427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5</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graphicFrame>
        <p:nvGraphicFramePr>
          <p:cNvPr id="4" name="Diagrama 3"/>
          <p:cNvGraphicFramePr/>
          <p:nvPr>
            <p:extLst>
              <p:ext uri="{D42A27DB-BD31-4B8C-83A1-F6EECF244321}">
                <p14:modId xmlns:p14="http://schemas.microsoft.com/office/powerpoint/2010/main" val="2835860626"/>
              </p:ext>
            </p:extLst>
          </p:nvPr>
        </p:nvGraphicFramePr>
        <p:xfrm>
          <a:off x="658655" y="1396999"/>
          <a:ext cx="7751920" cy="4178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ângulo 3"/>
          <p:cNvSpPr/>
          <p:nvPr/>
        </p:nvSpPr>
        <p:spPr>
          <a:xfrm>
            <a:off x="658655" y="767763"/>
            <a:ext cx="2945679" cy="754694"/>
          </a:xfrm>
          <a:prstGeom prst="rect">
            <a:avLst/>
          </a:prstGeom>
        </p:spPr>
        <p:txBody>
          <a:bodyPr wrap="square">
            <a:spAutoFit/>
          </a:bodyPr>
          <a:lstStyle/>
          <a:p>
            <a:pPr>
              <a:lnSpc>
                <a:spcPct val="150000"/>
              </a:lnSpc>
              <a:spcAft>
                <a:spcPts val="1800"/>
              </a:spcAft>
            </a:pPr>
            <a:r>
              <a:rPr lang="pt-PT" sz="3200" b="1" dirty="0" err="1">
                <a:solidFill>
                  <a:srgbClr val="2C3FB1"/>
                </a:solidFill>
              </a:rPr>
              <a:t>Safety</a:t>
            </a:r>
            <a:endParaRPr lang="pt-PT" sz="3200" b="1" dirty="0">
              <a:solidFill>
                <a:srgbClr val="00B050"/>
              </a:solidFill>
            </a:endParaRPr>
          </a:p>
        </p:txBody>
      </p:sp>
    </p:spTree>
    <p:extLst>
      <p:ext uri="{BB962C8B-B14F-4D97-AF65-F5344CB8AC3E}">
        <p14:creationId xmlns:p14="http://schemas.microsoft.com/office/powerpoint/2010/main" val="37810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DCC41C54-2B5E-4FDF-A454-182F02D16B28}"/>
                                            </p:graphicEl>
                                          </p:spTgt>
                                        </p:tgtEl>
                                        <p:attrNameLst>
                                          <p:attrName>style.visibility</p:attrName>
                                        </p:attrNameLst>
                                      </p:cBhvr>
                                      <p:to>
                                        <p:strVal val="visible"/>
                                      </p:to>
                                    </p:set>
                                    <p:anim calcmode="lin" valueType="num">
                                      <p:cBhvr>
                                        <p:cTn id="7" dur="500" fill="hold"/>
                                        <p:tgtEl>
                                          <p:spTgt spid="4">
                                            <p:graphicEl>
                                              <a:dgm id="{DCC41C54-2B5E-4FDF-A454-182F02D16B28}"/>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DCC41C54-2B5E-4FDF-A454-182F02D16B28}"/>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DCC41C54-2B5E-4FDF-A454-182F02D16B28}"/>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4E9CCC4B-1FD0-43D8-B34B-9F2336F84D06}"/>
                                            </p:graphicEl>
                                          </p:spTgt>
                                        </p:tgtEl>
                                        <p:attrNameLst>
                                          <p:attrName>style.visibility</p:attrName>
                                        </p:attrNameLst>
                                      </p:cBhvr>
                                      <p:to>
                                        <p:strVal val="visible"/>
                                      </p:to>
                                    </p:set>
                                    <p:anim calcmode="lin" valueType="num">
                                      <p:cBhvr>
                                        <p:cTn id="12" dur="500" fill="hold"/>
                                        <p:tgtEl>
                                          <p:spTgt spid="4">
                                            <p:graphicEl>
                                              <a:dgm id="{4E9CCC4B-1FD0-43D8-B34B-9F2336F84D06}"/>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4E9CCC4B-1FD0-43D8-B34B-9F2336F84D06}"/>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4E9CCC4B-1FD0-43D8-B34B-9F2336F84D06}"/>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graphicEl>
                                              <a:dgm id="{6AA27770-0632-4A4A-8DAC-6ECF12332984}"/>
                                            </p:graphicEl>
                                          </p:spTgt>
                                        </p:tgtEl>
                                        <p:attrNameLst>
                                          <p:attrName>style.visibility</p:attrName>
                                        </p:attrNameLst>
                                      </p:cBhvr>
                                      <p:to>
                                        <p:strVal val="visible"/>
                                      </p:to>
                                    </p:set>
                                    <p:anim calcmode="lin" valueType="num">
                                      <p:cBhvr>
                                        <p:cTn id="17" dur="500" fill="hold"/>
                                        <p:tgtEl>
                                          <p:spTgt spid="4">
                                            <p:graphicEl>
                                              <a:dgm id="{6AA27770-0632-4A4A-8DAC-6ECF12332984}"/>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6AA27770-0632-4A4A-8DAC-6ECF12332984}"/>
                                            </p:graphicEl>
                                          </p:spTgt>
                                        </p:tgtEl>
                                        <p:attrNameLst>
                                          <p:attrName>ppt_h</p:attrName>
                                        </p:attrNameLst>
                                      </p:cBhvr>
                                      <p:tavLst>
                                        <p:tav tm="0">
                                          <p:val>
                                            <p:fltVal val="0"/>
                                          </p:val>
                                        </p:tav>
                                        <p:tav tm="100000">
                                          <p:val>
                                            <p:strVal val="#ppt_h"/>
                                          </p:val>
                                        </p:tav>
                                      </p:tavLst>
                                    </p:anim>
                                    <p:animEffect transition="in" filter="fade">
                                      <p:cBhvr>
                                        <p:cTn id="19" dur="500"/>
                                        <p:tgtEl>
                                          <p:spTgt spid="4">
                                            <p:graphicEl>
                                              <a:dgm id="{6AA27770-0632-4A4A-8DAC-6ECF12332984}"/>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graphicEl>
                                              <a:dgm id="{CDF4EF6C-5E73-4C5B-9F05-1B47EC46B4C6}"/>
                                            </p:graphicEl>
                                          </p:spTgt>
                                        </p:tgtEl>
                                        <p:attrNameLst>
                                          <p:attrName>style.visibility</p:attrName>
                                        </p:attrNameLst>
                                      </p:cBhvr>
                                      <p:to>
                                        <p:strVal val="visible"/>
                                      </p:to>
                                    </p:set>
                                    <p:anim calcmode="lin" valueType="num">
                                      <p:cBhvr>
                                        <p:cTn id="22" dur="500" fill="hold"/>
                                        <p:tgtEl>
                                          <p:spTgt spid="4">
                                            <p:graphicEl>
                                              <a:dgm id="{CDF4EF6C-5E73-4C5B-9F05-1B47EC46B4C6}"/>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CDF4EF6C-5E73-4C5B-9F05-1B47EC46B4C6}"/>
                                            </p:graphicEl>
                                          </p:spTgt>
                                        </p:tgtEl>
                                        <p:attrNameLst>
                                          <p:attrName>ppt_h</p:attrName>
                                        </p:attrNameLst>
                                      </p:cBhvr>
                                      <p:tavLst>
                                        <p:tav tm="0">
                                          <p:val>
                                            <p:fltVal val="0"/>
                                          </p:val>
                                        </p:tav>
                                        <p:tav tm="100000">
                                          <p:val>
                                            <p:strVal val="#ppt_h"/>
                                          </p:val>
                                        </p:tav>
                                      </p:tavLst>
                                    </p:anim>
                                    <p:animEffect transition="in" filter="fade">
                                      <p:cBhvr>
                                        <p:cTn id="24" dur="500"/>
                                        <p:tgtEl>
                                          <p:spTgt spid="4">
                                            <p:graphicEl>
                                              <a:dgm id="{CDF4EF6C-5E73-4C5B-9F05-1B47EC46B4C6}"/>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graphicEl>
                                              <a:dgm id="{99C7F22D-A5DA-42AA-AE64-AD99A321644D}"/>
                                            </p:graphicEl>
                                          </p:spTgt>
                                        </p:tgtEl>
                                        <p:attrNameLst>
                                          <p:attrName>style.visibility</p:attrName>
                                        </p:attrNameLst>
                                      </p:cBhvr>
                                      <p:to>
                                        <p:strVal val="visible"/>
                                      </p:to>
                                    </p:set>
                                    <p:anim calcmode="lin" valueType="num">
                                      <p:cBhvr>
                                        <p:cTn id="29" dur="500" fill="hold"/>
                                        <p:tgtEl>
                                          <p:spTgt spid="4">
                                            <p:graphicEl>
                                              <a:dgm id="{99C7F22D-A5DA-42AA-AE64-AD99A321644D}"/>
                                            </p:graphicEl>
                                          </p:spTgt>
                                        </p:tgtEl>
                                        <p:attrNameLst>
                                          <p:attrName>ppt_w</p:attrName>
                                        </p:attrNameLst>
                                      </p:cBhvr>
                                      <p:tavLst>
                                        <p:tav tm="0">
                                          <p:val>
                                            <p:fltVal val="0"/>
                                          </p:val>
                                        </p:tav>
                                        <p:tav tm="100000">
                                          <p:val>
                                            <p:strVal val="#ppt_w"/>
                                          </p:val>
                                        </p:tav>
                                      </p:tavLst>
                                    </p:anim>
                                    <p:anim calcmode="lin" valueType="num">
                                      <p:cBhvr>
                                        <p:cTn id="30" dur="500" fill="hold"/>
                                        <p:tgtEl>
                                          <p:spTgt spid="4">
                                            <p:graphicEl>
                                              <a:dgm id="{99C7F22D-A5DA-42AA-AE64-AD99A321644D}"/>
                                            </p:graphicEl>
                                          </p:spTgt>
                                        </p:tgtEl>
                                        <p:attrNameLst>
                                          <p:attrName>ppt_h</p:attrName>
                                        </p:attrNameLst>
                                      </p:cBhvr>
                                      <p:tavLst>
                                        <p:tav tm="0">
                                          <p:val>
                                            <p:fltVal val="0"/>
                                          </p:val>
                                        </p:tav>
                                        <p:tav tm="100000">
                                          <p:val>
                                            <p:strVal val="#ppt_h"/>
                                          </p:val>
                                        </p:tav>
                                      </p:tavLst>
                                    </p:anim>
                                    <p:animEffect transition="in" filter="fade">
                                      <p:cBhvr>
                                        <p:cTn id="31" dur="500"/>
                                        <p:tgtEl>
                                          <p:spTgt spid="4">
                                            <p:graphicEl>
                                              <a:dgm id="{99C7F22D-A5DA-42AA-AE64-AD99A321644D}"/>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graphicEl>
                                              <a:dgm id="{672AA542-1522-4905-8B8B-499BFB409C07}"/>
                                            </p:graphicEl>
                                          </p:spTgt>
                                        </p:tgtEl>
                                        <p:attrNameLst>
                                          <p:attrName>style.visibility</p:attrName>
                                        </p:attrNameLst>
                                      </p:cBhvr>
                                      <p:to>
                                        <p:strVal val="visible"/>
                                      </p:to>
                                    </p:set>
                                    <p:anim calcmode="lin" valueType="num">
                                      <p:cBhvr>
                                        <p:cTn id="34" dur="500" fill="hold"/>
                                        <p:tgtEl>
                                          <p:spTgt spid="4">
                                            <p:graphicEl>
                                              <a:dgm id="{672AA542-1522-4905-8B8B-499BFB409C07}"/>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672AA542-1522-4905-8B8B-499BFB409C07}"/>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672AA542-1522-4905-8B8B-499BFB409C07}"/>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2F9AD40E-E599-46BE-B827-DB9E19593DAB}"/>
                                            </p:graphicEl>
                                          </p:spTgt>
                                        </p:tgtEl>
                                        <p:attrNameLst>
                                          <p:attrName>style.visibility</p:attrName>
                                        </p:attrNameLst>
                                      </p:cBhvr>
                                      <p:to>
                                        <p:strVal val="visible"/>
                                      </p:to>
                                    </p:set>
                                    <p:anim calcmode="lin" valueType="num">
                                      <p:cBhvr>
                                        <p:cTn id="39" dur="500" fill="hold"/>
                                        <p:tgtEl>
                                          <p:spTgt spid="4">
                                            <p:graphicEl>
                                              <a:dgm id="{2F9AD40E-E599-46BE-B827-DB9E19593DAB}"/>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2F9AD40E-E599-46BE-B827-DB9E19593DAB}"/>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2F9AD40E-E599-46BE-B827-DB9E19593DAB}"/>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
                                            <p:graphicEl>
                                              <a:dgm id="{AFA1F4DF-1472-45E7-B0A5-D7D6EF697AB7}"/>
                                            </p:graphicEl>
                                          </p:spTgt>
                                        </p:tgtEl>
                                        <p:attrNameLst>
                                          <p:attrName>style.visibility</p:attrName>
                                        </p:attrNameLst>
                                      </p:cBhvr>
                                      <p:to>
                                        <p:strVal val="visible"/>
                                      </p:to>
                                    </p:set>
                                    <p:anim calcmode="lin" valueType="num">
                                      <p:cBhvr>
                                        <p:cTn id="44" dur="500" fill="hold"/>
                                        <p:tgtEl>
                                          <p:spTgt spid="4">
                                            <p:graphicEl>
                                              <a:dgm id="{AFA1F4DF-1472-45E7-B0A5-D7D6EF697AB7}"/>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AFA1F4DF-1472-45E7-B0A5-D7D6EF697AB7}"/>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AFA1F4DF-1472-45E7-B0A5-D7D6EF697AB7}"/>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
                                            <p:graphicEl>
                                              <a:dgm id="{6CC1CF52-E508-4C55-A80B-881DB36A988A}"/>
                                            </p:graphicEl>
                                          </p:spTgt>
                                        </p:tgtEl>
                                        <p:attrNameLst>
                                          <p:attrName>style.visibility</p:attrName>
                                        </p:attrNameLst>
                                      </p:cBhvr>
                                      <p:to>
                                        <p:strVal val="visible"/>
                                      </p:to>
                                    </p:set>
                                    <p:anim calcmode="lin" valueType="num">
                                      <p:cBhvr>
                                        <p:cTn id="49" dur="500" fill="hold"/>
                                        <p:tgtEl>
                                          <p:spTgt spid="4">
                                            <p:graphicEl>
                                              <a:dgm id="{6CC1CF52-E508-4C55-A80B-881DB36A988A}"/>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6CC1CF52-E508-4C55-A80B-881DB36A988A}"/>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6CC1CF52-E508-4C55-A80B-881DB36A988A}"/>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
                                            <p:graphicEl>
                                              <a:dgm id="{09CAD2EE-6439-4C16-BE20-AD9B68658762}"/>
                                            </p:graphicEl>
                                          </p:spTgt>
                                        </p:tgtEl>
                                        <p:attrNameLst>
                                          <p:attrName>style.visibility</p:attrName>
                                        </p:attrNameLst>
                                      </p:cBhvr>
                                      <p:to>
                                        <p:strVal val="visible"/>
                                      </p:to>
                                    </p:set>
                                    <p:anim calcmode="lin" valueType="num">
                                      <p:cBhvr>
                                        <p:cTn id="54" dur="500" fill="hold"/>
                                        <p:tgtEl>
                                          <p:spTgt spid="4">
                                            <p:graphicEl>
                                              <a:dgm id="{09CAD2EE-6439-4C16-BE20-AD9B68658762}"/>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09CAD2EE-6439-4C16-BE20-AD9B68658762}"/>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09CAD2EE-6439-4C16-BE20-AD9B68658762}"/>
                                            </p:graphic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
                                            <p:graphicEl>
                                              <a:dgm id="{FCCC513A-E0A0-4183-BE5A-94C1FF7F5B45}"/>
                                            </p:graphicEl>
                                          </p:spTgt>
                                        </p:tgtEl>
                                        <p:attrNameLst>
                                          <p:attrName>style.visibility</p:attrName>
                                        </p:attrNameLst>
                                      </p:cBhvr>
                                      <p:to>
                                        <p:strVal val="visible"/>
                                      </p:to>
                                    </p:set>
                                    <p:anim calcmode="lin" valueType="num">
                                      <p:cBhvr>
                                        <p:cTn id="59" dur="500" fill="hold"/>
                                        <p:tgtEl>
                                          <p:spTgt spid="4">
                                            <p:graphicEl>
                                              <a:dgm id="{FCCC513A-E0A0-4183-BE5A-94C1FF7F5B45}"/>
                                            </p:graphicEl>
                                          </p:spTgt>
                                        </p:tgtEl>
                                        <p:attrNameLst>
                                          <p:attrName>ppt_w</p:attrName>
                                        </p:attrNameLst>
                                      </p:cBhvr>
                                      <p:tavLst>
                                        <p:tav tm="0">
                                          <p:val>
                                            <p:fltVal val="0"/>
                                          </p:val>
                                        </p:tav>
                                        <p:tav tm="100000">
                                          <p:val>
                                            <p:strVal val="#ppt_w"/>
                                          </p:val>
                                        </p:tav>
                                      </p:tavLst>
                                    </p:anim>
                                    <p:anim calcmode="lin" valueType="num">
                                      <p:cBhvr>
                                        <p:cTn id="60" dur="500" fill="hold"/>
                                        <p:tgtEl>
                                          <p:spTgt spid="4">
                                            <p:graphicEl>
                                              <a:dgm id="{FCCC513A-E0A0-4183-BE5A-94C1FF7F5B45}"/>
                                            </p:graphicEl>
                                          </p:spTgt>
                                        </p:tgtEl>
                                        <p:attrNameLst>
                                          <p:attrName>ppt_h</p:attrName>
                                        </p:attrNameLst>
                                      </p:cBhvr>
                                      <p:tavLst>
                                        <p:tav tm="0">
                                          <p:val>
                                            <p:fltVal val="0"/>
                                          </p:val>
                                        </p:tav>
                                        <p:tav tm="100000">
                                          <p:val>
                                            <p:strVal val="#ppt_h"/>
                                          </p:val>
                                        </p:tav>
                                      </p:tavLst>
                                    </p:anim>
                                    <p:animEffect transition="in" filter="fade">
                                      <p:cBhvr>
                                        <p:cTn id="61" dur="500"/>
                                        <p:tgtEl>
                                          <p:spTgt spid="4">
                                            <p:graphicEl>
                                              <a:dgm id="{FCCC513A-E0A0-4183-BE5A-94C1FF7F5B45}"/>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
                                            <p:graphicEl>
                                              <a:dgm id="{A9E8A4B7-2EAB-4568-A838-F5BAF73B937F}"/>
                                            </p:graphicEl>
                                          </p:spTgt>
                                        </p:tgtEl>
                                        <p:attrNameLst>
                                          <p:attrName>style.visibility</p:attrName>
                                        </p:attrNameLst>
                                      </p:cBhvr>
                                      <p:to>
                                        <p:strVal val="visible"/>
                                      </p:to>
                                    </p:set>
                                    <p:anim calcmode="lin" valueType="num">
                                      <p:cBhvr>
                                        <p:cTn id="64" dur="500" fill="hold"/>
                                        <p:tgtEl>
                                          <p:spTgt spid="4">
                                            <p:graphicEl>
                                              <a:dgm id="{A9E8A4B7-2EAB-4568-A838-F5BAF73B937F}"/>
                                            </p:graphicEl>
                                          </p:spTgt>
                                        </p:tgtEl>
                                        <p:attrNameLst>
                                          <p:attrName>ppt_w</p:attrName>
                                        </p:attrNameLst>
                                      </p:cBhvr>
                                      <p:tavLst>
                                        <p:tav tm="0">
                                          <p:val>
                                            <p:fltVal val="0"/>
                                          </p:val>
                                        </p:tav>
                                        <p:tav tm="100000">
                                          <p:val>
                                            <p:strVal val="#ppt_w"/>
                                          </p:val>
                                        </p:tav>
                                      </p:tavLst>
                                    </p:anim>
                                    <p:anim calcmode="lin" valueType="num">
                                      <p:cBhvr>
                                        <p:cTn id="65" dur="500" fill="hold"/>
                                        <p:tgtEl>
                                          <p:spTgt spid="4">
                                            <p:graphicEl>
                                              <a:dgm id="{A9E8A4B7-2EAB-4568-A838-F5BAF73B937F}"/>
                                            </p:graphicEl>
                                          </p:spTgt>
                                        </p:tgtEl>
                                        <p:attrNameLst>
                                          <p:attrName>ppt_h</p:attrName>
                                        </p:attrNameLst>
                                      </p:cBhvr>
                                      <p:tavLst>
                                        <p:tav tm="0">
                                          <p:val>
                                            <p:fltVal val="0"/>
                                          </p:val>
                                        </p:tav>
                                        <p:tav tm="100000">
                                          <p:val>
                                            <p:strVal val="#ppt_h"/>
                                          </p:val>
                                        </p:tav>
                                      </p:tavLst>
                                    </p:anim>
                                    <p:animEffect transition="in" filter="fade">
                                      <p:cBhvr>
                                        <p:cTn id="66" dur="500"/>
                                        <p:tgtEl>
                                          <p:spTgt spid="4">
                                            <p:graphicEl>
                                              <a:dgm id="{A9E8A4B7-2EAB-4568-A838-F5BAF73B93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rev="1"/>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6</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grpSp>
        <p:nvGrpSpPr>
          <p:cNvPr id="9" name="Agrupar 8">
            <a:extLst>
              <a:ext uri="{FF2B5EF4-FFF2-40B4-BE49-F238E27FC236}">
                <a16:creationId xmlns:a16="http://schemas.microsoft.com/office/drawing/2014/main" id="{B0D120FA-E664-4F03-ADBB-1696EB519220}"/>
              </a:ext>
            </a:extLst>
          </p:cNvPr>
          <p:cNvGrpSpPr/>
          <p:nvPr/>
        </p:nvGrpSpPr>
        <p:grpSpPr>
          <a:xfrm>
            <a:off x="246284" y="1245420"/>
            <a:ext cx="8738033" cy="4367160"/>
            <a:chOff x="246284" y="1326776"/>
            <a:chExt cx="8738033" cy="4367160"/>
          </a:xfrm>
        </p:grpSpPr>
        <p:pic>
          <p:nvPicPr>
            <p:cNvPr id="2" name="Imagem 1">
              <a:extLst>
                <a:ext uri="{FF2B5EF4-FFF2-40B4-BE49-F238E27FC236}">
                  <a16:creationId xmlns:a16="http://schemas.microsoft.com/office/drawing/2014/main" id="{49AC63DB-E8E2-4BED-BD8D-2623D391A794}"/>
                </a:ext>
              </a:extLst>
            </p:cNvPr>
            <p:cNvPicPr>
              <a:picLocks noChangeAspect="1"/>
            </p:cNvPicPr>
            <p:nvPr/>
          </p:nvPicPr>
          <p:blipFill rotWithShape="1">
            <a:blip r:embed="rId3"/>
            <a:srcRect t="3328" r="40196" b="7361"/>
            <a:stretch/>
          </p:blipFill>
          <p:spPr>
            <a:xfrm>
              <a:off x="246284" y="1326776"/>
              <a:ext cx="8664634" cy="4367160"/>
            </a:xfrm>
            <a:prstGeom prst="rect">
              <a:avLst/>
            </a:prstGeom>
          </p:spPr>
        </p:pic>
        <p:sp>
          <p:nvSpPr>
            <p:cNvPr id="5" name="Oval 4">
              <a:extLst>
                <a:ext uri="{FF2B5EF4-FFF2-40B4-BE49-F238E27FC236}">
                  <a16:creationId xmlns:a16="http://schemas.microsoft.com/office/drawing/2014/main" id="{19EBCF2E-4F46-476A-AC6A-AAB154FB1326}"/>
                </a:ext>
              </a:extLst>
            </p:cNvPr>
            <p:cNvSpPr/>
            <p:nvPr/>
          </p:nvSpPr>
          <p:spPr>
            <a:xfrm>
              <a:off x="8337177" y="1639005"/>
              <a:ext cx="647140" cy="3651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7" name="Seta: Para a Direita 6">
              <a:extLst>
                <a:ext uri="{FF2B5EF4-FFF2-40B4-BE49-F238E27FC236}">
                  <a16:creationId xmlns:a16="http://schemas.microsoft.com/office/drawing/2014/main" id="{F616B5A3-F66F-47EA-AD12-985C993A27CA}"/>
                </a:ext>
              </a:extLst>
            </p:cNvPr>
            <p:cNvSpPr/>
            <p:nvPr/>
          </p:nvSpPr>
          <p:spPr>
            <a:xfrm rot="7833310">
              <a:off x="515598" y="4038549"/>
              <a:ext cx="979260" cy="367211"/>
            </a:xfrm>
            <a:prstGeom prst="rightArrow">
              <a:avLst>
                <a:gd name="adj1" fmla="val 50000"/>
                <a:gd name="adj2" fmla="val 9688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345513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7</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grpSp>
        <p:nvGrpSpPr>
          <p:cNvPr id="9" name="Agrupar 8">
            <a:extLst>
              <a:ext uri="{FF2B5EF4-FFF2-40B4-BE49-F238E27FC236}">
                <a16:creationId xmlns:a16="http://schemas.microsoft.com/office/drawing/2014/main" id="{8EE1C4C6-285B-462F-B30C-5FEDB11FE955}"/>
              </a:ext>
            </a:extLst>
          </p:cNvPr>
          <p:cNvGrpSpPr/>
          <p:nvPr/>
        </p:nvGrpSpPr>
        <p:grpSpPr>
          <a:xfrm>
            <a:off x="121022" y="1135860"/>
            <a:ext cx="8901954" cy="4586279"/>
            <a:chOff x="121022" y="1135860"/>
            <a:chExt cx="8901954" cy="4586279"/>
          </a:xfrm>
        </p:grpSpPr>
        <p:pic>
          <p:nvPicPr>
            <p:cNvPr id="4" name="Imagem 3">
              <a:extLst>
                <a:ext uri="{FF2B5EF4-FFF2-40B4-BE49-F238E27FC236}">
                  <a16:creationId xmlns:a16="http://schemas.microsoft.com/office/drawing/2014/main" id="{E85E5265-4408-4AE7-85EF-FB1764701BD3}"/>
                </a:ext>
              </a:extLst>
            </p:cNvPr>
            <p:cNvPicPr>
              <a:picLocks noChangeAspect="1"/>
            </p:cNvPicPr>
            <p:nvPr/>
          </p:nvPicPr>
          <p:blipFill>
            <a:blip r:embed="rId3"/>
            <a:stretch>
              <a:fillRect/>
            </a:stretch>
          </p:blipFill>
          <p:spPr>
            <a:xfrm>
              <a:off x="121023" y="1135860"/>
              <a:ext cx="8901953" cy="4586279"/>
            </a:xfrm>
            <a:prstGeom prst="rect">
              <a:avLst/>
            </a:prstGeom>
          </p:spPr>
        </p:pic>
        <p:sp>
          <p:nvSpPr>
            <p:cNvPr id="7" name="Oval 6">
              <a:extLst>
                <a:ext uri="{FF2B5EF4-FFF2-40B4-BE49-F238E27FC236}">
                  <a16:creationId xmlns:a16="http://schemas.microsoft.com/office/drawing/2014/main" id="{BB05631C-C9BB-4F5E-BC5A-8FA2E6D0C57B}"/>
                </a:ext>
              </a:extLst>
            </p:cNvPr>
            <p:cNvSpPr/>
            <p:nvPr/>
          </p:nvSpPr>
          <p:spPr>
            <a:xfrm>
              <a:off x="121022" y="4419600"/>
              <a:ext cx="1026459" cy="25997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8" name="Oval 7">
              <a:extLst>
                <a:ext uri="{FF2B5EF4-FFF2-40B4-BE49-F238E27FC236}">
                  <a16:creationId xmlns:a16="http://schemas.microsoft.com/office/drawing/2014/main" id="{75BA6D92-7CBC-4D3D-B81B-C28C0843685B}"/>
                </a:ext>
              </a:extLst>
            </p:cNvPr>
            <p:cNvSpPr/>
            <p:nvPr/>
          </p:nvSpPr>
          <p:spPr>
            <a:xfrm>
              <a:off x="4890246" y="3854823"/>
              <a:ext cx="1645024" cy="40341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175287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8</a:t>
            </a:fld>
            <a:endParaRPr lang="en-US"/>
          </a:p>
          <a:p>
            <a:endParaRPr lang="en-US" dirty="0"/>
          </a:p>
        </p:txBody>
      </p:sp>
      <p:sp>
        <p:nvSpPr>
          <p:cNvPr id="6" name="Rectângulo 3"/>
          <p:cNvSpPr/>
          <p:nvPr/>
        </p:nvSpPr>
        <p:spPr>
          <a:xfrm>
            <a:off x="658655" y="5833955"/>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pic>
        <p:nvPicPr>
          <p:cNvPr id="4" name="Imagem 3">
            <a:extLst>
              <a:ext uri="{FF2B5EF4-FFF2-40B4-BE49-F238E27FC236}">
                <a16:creationId xmlns:a16="http://schemas.microsoft.com/office/drawing/2014/main" id="{B02F8CB7-D2C7-443D-98FA-572F7A924015}"/>
              </a:ext>
            </a:extLst>
          </p:cNvPr>
          <p:cNvPicPr>
            <a:picLocks noChangeAspect="1"/>
          </p:cNvPicPr>
          <p:nvPr/>
        </p:nvPicPr>
        <p:blipFill>
          <a:blip r:embed="rId3"/>
          <a:stretch>
            <a:fillRect/>
          </a:stretch>
        </p:blipFill>
        <p:spPr>
          <a:xfrm>
            <a:off x="1082108" y="1273128"/>
            <a:ext cx="6979784" cy="4311744"/>
          </a:xfrm>
          <a:prstGeom prst="rect">
            <a:avLst/>
          </a:prstGeom>
        </p:spPr>
      </p:pic>
    </p:spTree>
    <p:extLst>
      <p:ext uri="{BB962C8B-B14F-4D97-AF65-F5344CB8AC3E}">
        <p14:creationId xmlns:p14="http://schemas.microsoft.com/office/powerpoint/2010/main" val="272049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F17F52-B406-704B-A1C1-ADE91C0611C0}" type="slidenum">
              <a:rPr lang="en-US" smtClean="0"/>
              <a:pPr/>
              <a:t>9</a:t>
            </a:fld>
            <a:endParaRPr lang="en-US" dirty="0"/>
          </a:p>
          <a:p>
            <a:endParaRPr lang="en-US" dirty="0"/>
          </a:p>
        </p:txBody>
      </p:sp>
      <p:sp>
        <p:nvSpPr>
          <p:cNvPr id="7" name="Rectângulo 3"/>
          <p:cNvSpPr/>
          <p:nvPr/>
        </p:nvSpPr>
        <p:spPr>
          <a:xfrm>
            <a:off x="658655" y="5580809"/>
            <a:ext cx="7686483" cy="506292"/>
          </a:xfrm>
          <a:prstGeom prst="rect">
            <a:avLst/>
          </a:prstGeom>
        </p:spPr>
        <p:txBody>
          <a:bodyPr wrap="square">
            <a:spAutoFit/>
          </a:bodyPr>
          <a:lstStyle/>
          <a:p>
            <a:pPr algn="ctr">
              <a:lnSpc>
                <a:spcPct val="150000"/>
              </a:lnSpc>
              <a:spcAft>
                <a:spcPts val="600"/>
              </a:spcAft>
            </a:pPr>
            <a:r>
              <a:rPr lang="pt-PT" sz="2000" b="1" dirty="0">
                <a:solidFill>
                  <a:srgbClr val="2C3FB1"/>
                </a:solidFill>
              </a:rPr>
              <a:t>www.ciencias.ulisboa.pt/g3s           |           g3s@ciencias.ulisboa.pt</a:t>
            </a:r>
            <a:endParaRPr lang="pt-PT" sz="2400" b="1" dirty="0"/>
          </a:p>
        </p:txBody>
      </p:sp>
      <p:sp>
        <p:nvSpPr>
          <p:cNvPr id="6" name="Rectângulo 3">
            <a:extLst>
              <a:ext uri="{FF2B5EF4-FFF2-40B4-BE49-F238E27FC236}">
                <a16:creationId xmlns:a16="http://schemas.microsoft.com/office/drawing/2014/main" id="{E1E2446E-97C9-4793-8F24-86CDE8885C0C}"/>
              </a:ext>
            </a:extLst>
          </p:cNvPr>
          <p:cNvSpPr/>
          <p:nvPr/>
        </p:nvSpPr>
        <p:spPr>
          <a:xfrm>
            <a:off x="658655" y="922301"/>
            <a:ext cx="8000153" cy="4662815"/>
          </a:xfrm>
          <a:prstGeom prst="rect">
            <a:avLst/>
          </a:prstGeom>
        </p:spPr>
        <p:txBody>
          <a:bodyPr wrap="square">
            <a:spAutoFit/>
          </a:bodyPr>
          <a:lstStyle/>
          <a:p>
            <a:pPr fontAlgn="base"/>
            <a:r>
              <a:rPr lang="en-US" b="1" dirty="0"/>
              <a:t>General Laboratory Safety Rules</a:t>
            </a:r>
          </a:p>
          <a:p>
            <a:pPr fontAlgn="base"/>
            <a:r>
              <a:rPr lang="en-US" dirty="0"/>
              <a:t>Order D/16/2022 (11/03/2022)</a:t>
            </a:r>
          </a:p>
          <a:p>
            <a:pPr fontAlgn="base"/>
            <a:r>
              <a:rPr lang="en-US" dirty="0"/>
              <a:t> </a:t>
            </a:r>
          </a:p>
          <a:p>
            <a:pPr marL="285750" indent="-285750" fontAlgn="t">
              <a:spcAft>
                <a:spcPts val="600"/>
              </a:spcAft>
              <a:buFont typeface="Arial" panose="020B0604020202020204" pitchFamily="34" charset="0"/>
              <a:buChar char="•"/>
            </a:pPr>
            <a:r>
              <a:rPr lang="en-US" dirty="0"/>
              <a:t>in </a:t>
            </a:r>
            <a:r>
              <a:rPr lang="en-US" b="1" dirty="0"/>
              <a:t>advance</a:t>
            </a:r>
            <a:r>
              <a:rPr lang="en-US" dirty="0"/>
              <a:t>, know all the risks and prevention measures</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dirty="0"/>
              <a:t>consult the </a:t>
            </a:r>
            <a:r>
              <a:rPr lang="en-US" b="1" dirty="0"/>
              <a:t>Safety Data Sheets</a:t>
            </a:r>
            <a:r>
              <a:rPr lang="en-US" dirty="0"/>
              <a:t> (SDS)</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b="1" dirty="0"/>
              <a:t>do not </a:t>
            </a:r>
            <a:r>
              <a:rPr lang="en-US" dirty="0"/>
              <a:t>smoke, eat, drink or store food in the laboratory</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dirty="0"/>
              <a:t>wear </a:t>
            </a:r>
            <a:r>
              <a:rPr lang="en-US" b="1" dirty="0"/>
              <a:t>appropriate </a:t>
            </a:r>
            <a:r>
              <a:rPr lang="en-US" dirty="0"/>
              <a:t>clothing, footwear and Individual Protection Equipment (IPE)</a:t>
            </a:r>
          </a:p>
          <a:p>
            <a:pPr marL="285750" indent="-285750" fontAlgn="t">
              <a:spcAft>
                <a:spcPts val="600"/>
              </a:spcAft>
              <a:buFont typeface="Arial" panose="020B0604020202020204" pitchFamily="34" charset="0"/>
              <a:buChar char="•"/>
            </a:pPr>
            <a:endParaRPr lang="en-US" dirty="0"/>
          </a:p>
          <a:p>
            <a:pPr marL="285750" indent="-285750" fontAlgn="t">
              <a:spcAft>
                <a:spcPts val="600"/>
              </a:spcAft>
              <a:buFont typeface="Arial" panose="020B0604020202020204" pitchFamily="34" charset="0"/>
              <a:buChar char="•"/>
            </a:pPr>
            <a:r>
              <a:rPr lang="en-US" dirty="0"/>
              <a:t>while wearing </a:t>
            </a:r>
            <a:r>
              <a:rPr lang="en-US" b="1" dirty="0"/>
              <a:t>contaminated gloves</a:t>
            </a:r>
            <a:r>
              <a:rPr lang="en-US" dirty="0"/>
              <a:t>, do not use mobile phones or touch lift buttons and door handles</a:t>
            </a:r>
          </a:p>
          <a:p>
            <a:pPr marL="285750" indent="-285750" fontAlgn="t">
              <a:spcAft>
                <a:spcPts val="600"/>
              </a:spcAft>
              <a:buFont typeface="Arial" panose="020B0604020202020204" pitchFamily="34" charset="0"/>
              <a:buChar char="•"/>
            </a:pPr>
            <a:endParaRPr lang="en-US" dirty="0"/>
          </a:p>
        </p:txBody>
      </p:sp>
      <p:pic>
        <p:nvPicPr>
          <p:cNvPr id="4" name="Imagem 3">
            <a:extLst>
              <a:ext uri="{FF2B5EF4-FFF2-40B4-BE49-F238E27FC236}">
                <a16:creationId xmlns:a16="http://schemas.microsoft.com/office/drawing/2014/main" id="{CD5C29B9-D552-4DAE-9E5B-3134A708E2E2}"/>
              </a:ext>
            </a:extLst>
          </p:cNvPr>
          <p:cNvPicPr>
            <a:picLocks noChangeAspect="1"/>
          </p:cNvPicPr>
          <p:nvPr/>
        </p:nvPicPr>
        <p:blipFill>
          <a:blip r:embed="rId3"/>
          <a:stretch>
            <a:fillRect/>
          </a:stretch>
        </p:blipFill>
        <p:spPr>
          <a:xfrm>
            <a:off x="6680959" y="1061969"/>
            <a:ext cx="2276190" cy="2009524"/>
          </a:xfrm>
          <a:prstGeom prst="rect">
            <a:avLst/>
          </a:prstGeom>
        </p:spPr>
      </p:pic>
    </p:spTree>
    <p:extLst>
      <p:ext uri="{BB962C8B-B14F-4D97-AF65-F5344CB8AC3E}">
        <p14:creationId xmlns:p14="http://schemas.microsoft.com/office/powerpoint/2010/main" val="93575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2164</TotalTime>
  <Words>1004</Words>
  <Application>Microsoft Office PowerPoint</Application>
  <PresentationFormat>Apresentação no Ecrã (4:3)</PresentationFormat>
  <Paragraphs>181</Paragraphs>
  <Slides>21</Slides>
  <Notes>18</Notes>
  <HiddenSlides>0</HiddenSlides>
  <MMClips>0</MMClips>
  <ScaleCrop>false</ScaleCrop>
  <HeadingPairs>
    <vt:vector size="6" baseType="variant">
      <vt:variant>
        <vt:lpstr>Tipos de letra usados</vt:lpstr>
      </vt:variant>
      <vt:variant>
        <vt:i4>3</vt:i4>
      </vt:variant>
      <vt:variant>
        <vt:lpstr>Tema</vt:lpstr>
      </vt:variant>
      <vt:variant>
        <vt:i4>8</vt:i4>
      </vt:variant>
      <vt:variant>
        <vt:lpstr>Títulos dos diapositivos</vt:lpstr>
      </vt:variant>
      <vt:variant>
        <vt:i4>21</vt:i4>
      </vt:variant>
    </vt:vector>
  </HeadingPairs>
  <TitlesOfParts>
    <vt:vector size="32" baseType="lpstr">
      <vt:lpstr>Arial</vt:lpstr>
      <vt:lpstr>Calibri</vt:lpstr>
      <vt:lpstr>Wingdings</vt:lpstr>
      <vt:lpstr>Office Theme</vt:lpstr>
      <vt:lpstr>Custom Design</vt:lpstr>
      <vt:lpstr>1_Custom Design</vt:lpstr>
      <vt:lpstr>2_Custom Design</vt:lpstr>
      <vt:lpstr>3_Custom Design</vt:lpstr>
      <vt:lpstr>4_Custom Design</vt:lpstr>
      <vt:lpstr>5_Custom Design</vt:lpstr>
      <vt:lpstr>6_Custom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_</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_</dc:creator>
  <cp:lastModifiedBy>Júlia Alves</cp:lastModifiedBy>
  <cp:revision>164</cp:revision>
  <cp:lastPrinted>2015-01-29T12:54:17Z</cp:lastPrinted>
  <dcterms:created xsi:type="dcterms:W3CDTF">2015-01-29T11:32:11Z</dcterms:created>
  <dcterms:modified xsi:type="dcterms:W3CDTF">2023-09-06T08:34:03Z</dcterms:modified>
</cp:coreProperties>
</file>