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314" r:id="rId3"/>
    <p:sldId id="318" r:id="rId4"/>
    <p:sldId id="315" r:id="rId5"/>
    <p:sldId id="291" r:id="rId6"/>
    <p:sldId id="328" r:id="rId7"/>
    <p:sldId id="329" r:id="rId8"/>
    <p:sldId id="338" r:id="rId9"/>
    <p:sldId id="333" r:id="rId10"/>
    <p:sldId id="327" r:id="rId11"/>
    <p:sldId id="339" r:id="rId12"/>
    <p:sldId id="326" r:id="rId13"/>
    <p:sldId id="335" r:id="rId14"/>
    <p:sldId id="337" r:id="rId15"/>
    <p:sldId id="330" r:id="rId16"/>
    <p:sldId id="331" r:id="rId17"/>
    <p:sldId id="332" r:id="rId18"/>
    <p:sldId id="340" r:id="rId19"/>
    <p:sldId id="336" r:id="rId20"/>
    <p:sldId id="334" r:id="rId21"/>
    <p:sldId id="266" r:id="rId22"/>
    <p:sldId id="261" r:id="rId2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a Maria Antunes da Graça silva" initials="CMAdGs" lastIdx="1" clrIdx="0">
    <p:extLst>
      <p:ext uri="{19B8F6BF-5375-455C-9EA6-DF929625EA0E}">
        <p15:presenceInfo xmlns:p15="http://schemas.microsoft.com/office/powerpoint/2012/main" userId="S-1-5-21-842925246-879983540-725345543-321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95-42D2-9468-DC7C493618D7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95-42D2-9468-DC7C493618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95-42D2-9468-DC7C493618D7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95-42D2-9468-DC7C493618D7}"/>
              </c:ext>
            </c:extLst>
          </c:dPt>
          <c:dLbls>
            <c:dLbl>
              <c:idx val="1"/>
              <c:layout>
                <c:manualLayout>
                  <c:x val="-6.7687925990516748E-2"/>
                  <c:y val="3.5287239878060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95-42D2-9468-DC7C493618D7}"/>
                </c:ext>
              </c:extLst>
            </c:dLbl>
            <c:dLbl>
              <c:idx val="2"/>
              <c:layout>
                <c:manualLayout>
                  <c:x val="2.4957562186231057E-2"/>
                  <c:y val="-0.232976539483657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95-42D2-9468-DC7C493618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Folha1!$A$2:$A$5</c:f>
              <c:strCache>
                <c:ptCount val="4"/>
                <c:pt idx="0">
                  <c:v>Técnicos Administrativos</c:v>
                </c:pt>
                <c:pt idx="1">
                  <c:v>Dirigentes </c:v>
                </c:pt>
                <c:pt idx="2">
                  <c:v>Docentes</c:v>
                </c:pt>
                <c:pt idx="3">
                  <c:v>Investigadores </c:v>
                </c:pt>
              </c:strCache>
            </c:strRef>
          </c:cat>
          <c:val>
            <c:numRef>
              <c:f>Folha1!$B$2:$B$5</c:f>
              <c:numCache>
                <c:formatCode>General</c:formatCode>
                <c:ptCount val="4"/>
                <c:pt idx="0">
                  <c:v>138</c:v>
                </c:pt>
                <c:pt idx="1">
                  <c:v>44</c:v>
                </c:pt>
                <c:pt idx="2">
                  <c:v>434</c:v>
                </c:pt>
                <c:pt idx="3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95-42D2-9468-DC7C493618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292748680429073"/>
          <c:y val="0.80835206204317134"/>
          <c:w val="0.82096840769195045"/>
          <c:h val="0.17391413628356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eoi.es/blogs/scm/2013/03/17/funciones-de-la-gestion-de-recursos-humanos/" TargetMode="External"/><Relationship Id="rId1" Type="http://schemas.openxmlformats.org/officeDocument/2006/relationships/image" Target="../media/image5.jpg"/><Relationship Id="rId6" Type="http://schemas.openxmlformats.org/officeDocument/2006/relationships/hyperlink" Target="https://www.eoi.es/blogs/madeon/2013/02/24/dinamismo-operacional-en-el-area-de-recursos-humanos/" TargetMode="External"/><Relationship Id="rId5" Type="http://schemas.openxmlformats.org/officeDocument/2006/relationships/image" Target="../media/image7.jpg"/><Relationship Id="rId4" Type="http://schemas.openxmlformats.org/officeDocument/2006/relationships/hyperlink" Target="https://www.eoi.es/blogs/mintecon/2015/05/06/la-formacion-de-los-recursos-humanos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eoi.es/blogs/scm/2013/03/17/funciones-de-la-gestion-de-recursos-humanos/" TargetMode="External"/><Relationship Id="rId1" Type="http://schemas.openxmlformats.org/officeDocument/2006/relationships/image" Target="../media/image5.jpg"/><Relationship Id="rId6" Type="http://schemas.openxmlformats.org/officeDocument/2006/relationships/hyperlink" Target="https://www.eoi.es/blogs/madeon/2013/02/24/dinamismo-operacional-en-el-area-de-recursos-humanos/" TargetMode="External"/><Relationship Id="rId5" Type="http://schemas.openxmlformats.org/officeDocument/2006/relationships/image" Target="../media/image7.jpg"/><Relationship Id="rId4" Type="http://schemas.openxmlformats.org/officeDocument/2006/relationships/hyperlink" Target="https://www.eoi.es/blogs/mintecon/2015/05/06/la-formacion-de-los-recursos-humanos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6D071D-690E-4032-BF68-CB4494DD9FDD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0574F132-90E8-49A2-9005-E90A91CF7269}">
      <dgm:prSet phldrT="[Texto]" custT="1"/>
      <dgm:spPr/>
      <dgm:t>
        <a:bodyPr/>
        <a:lstStyle/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b="1" dirty="0"/>
            <a:t>Direção de Recursos Humanos (DRH)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600" dirty="0">
              <a:solidFill>
                <a:schemeClr val="bg1"/>
              </a:solidFill>
              <a:latin typeface="sofia_pro_regularregular"/>
            </a:rPr>
            <a:t>Gestão Administrativa dos Recursos Humanos da Faculdade</a:t>
          </a:r>
          <a:endParaRPr lang="pt-PT" sz="1600" dirty="0">
            <a:solidFill>
              <a:schemeClr val="bg1"/>
            </a:solidFill>
          </a:endParaRPr>
        </a:p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800" dirty="0"/>
        </a:p>
      </dgm:t>
    </dgm:pt>
    <dgm:pt modelId="{C367BF67-E803-4E45-A7AB-7EBD24013550}" type="parTrans" cxnId="{3F0B1A8E-389E-4EE8-961A-A537B20C6D9B}">
      <dgm:prSet/>
      <dgm:spPr/>
      <dgm:t>
        <a:bodyPr/>
        <a:lstStyle/>
        <a:p>
          <a:endParaRPr lang="pt-PT"/>
        </a:p>
      </dgm:t>
    </dgm:pt>
    <dgm:pt modelId="{DD46DEA0-3F92-47E2-B449-76181B866757}" type="sibTrans" cxnId="{3F0B1A8E-389E-4EE8-961A-A537B20C6D9B}">
      <dgm:prSet/>
      <dgm:spPr/>
      <dgm:t>
        <a:bodyPr/>
        <a:lstStyle/>
        <a:p>
          <a:endParaRPr lang="pt-PT"/>
        </a:p>
      </dgm:t>
    </dgm:pt>
    <dgm:pt modelId="{09D69E6D-E8AA-43A0-82B0-0CE0D2BB2A21}">
      <dgm:prSet custT="1"/>
      <dgm:spPr/>
      <dgm:t>
        <a:bodyPr/>
        <a:lstStyle/>
        <a:p>
          <a:r>
            <a:rPr lang="pt-PT" sz="2000" b="1" dirty="0">
              <a:solidFill>
                <a:schemeClr val="bg1"/>
              </a:solidFill>
              <a:latin typeface="sofia_pro_regularregular"/>
            </a:rPr>
            <a:t>Área de Pessoal Docente e Investigador (APDI) </a:t>
          </a:r>
        </a:p>
        <a:p>
          <a:r>
            <a:rPr lang="pt-PT" sz="1600" dirty="0">
              <a:solidFill>
                <a:schemeClr val="bg1"/>
              </a:solidFill>
              <a:latin typeface="sofia_pro_regularregular"/>
            </a:rPr>
            <a:t>Gestão de todos os procedimentos relativos à carreira profissional de docentes e investigadores</a:t>
          </a:r>
          <a:endParaRPr lang="pt-PT" sz="1600" dirty="0">
            <a:solidFill>
              <a:schemeClr val="bg1"/>
            </a:solidFill>
          </a:endParaRPr>
        </a:p>
      </dgm:t>
    </dgm:pt>
    <dgm:pt modelId="{59AF46AA-7B32-4B4D-B8C9-E7EB2E23EDE2}" type="parTrans" cxnId="{8E992B77-C599-42D6-A050-6EB6612915A1}">
      <dgm:prSet/>
      <dgm:spPr/>
      <dgm:t>
        <a:bodyPr/>
        <a:lstStyle/>
        <a:p>
          <a:endParaRPr lang="pt-PT"/>
        </a:p>
      </dgm:t>
    </dgm:pt>
    <dgm:pt modelId="{CAFA6187-CB48-466F-B65E-B5FBF3F8ED81}" type="sibTrans" cxnId="{8E992B77-C599-42D6-A050-6EB6612915A1}">
      <dgm:prSet/>
      <dgm:spPr/>
      <dgm:t>
        <a:bodyPr/>
        <a:lstStyle/>
        <a:p>
          <a:endParaRPr lang="pt-PT"/>
        </a:p>
      </dgm:t>
    </dgm:pt>
    <dgm:pt modelId="{909A3DC8-DF4C-45C9-A8AE-14B98AB48BA5}">
      <dgm:prSet custT="1"/>
      <dgm:spPr/>
      <dgm:t>
        <a:bodyPr/>
        <a:lstStyle/>
        <a:p>
          <a:r>
            <a:rPr lang="pt-PT" sz="2000" b="1" dirty="0">
              <a:solidFill>
                <a:schemeClr val="bg1"/>
              </a:solidFill>
              <a:latin typeface="sofia_pro_regularregular"/>
            </a:rPr>
            <a:t>Gabinete de Pessoal Não Docente e Bolseiros (GPNDB)</a:t>
          </a:r>
        </a:p>
        <a:p>
          <a:r>
            <a:rPr lang="pt-PT" sz="1500" dirty="0">
              <a:solidFill>
                <a:schemeClr val="bg1"/>
              </a:solidFill>
              <a:latin typeface="sofia_pro_regularregular"/>
            </a:rPr>
            <a:t>Gestão de todos os procedimentos relativos às carreiras gerais e especiais dos trabalhadores não docentes e dos bolseiros.</a:t>
          </a:r>
        </a:p>
        <a:p>
          <a:endParaRPr lang="pt-PT" sz="1500" dirty="0">
            <a:solidFill>
              <a:schemeClr val="bg1"/>
            </a:solidFill>
          </a:endParaRPr>
        </a:p>
      </dgm:t>
    </dgm:pt>
    <dgm:pt modelId="{0F6C1B45-E9C6-4B96-914F-7B643B834DB5}" type="parTrans" cxnId="{26772E6B-F495-4120-B5DA-CCB1A2F98E46}">
      <dgm:prSet/>
      <dgm:spPr/>
      <dgm:t>
        <a:bodyPr/>
        <a:lstStyle/>
        <a:p>
          <a:endParaRPr lang="pt-PT"/>
        </a:p>
      </dgm:t>
    </dgm:pt>
    <dgm:pt modelId="{EE0DF566-8FF8-42F4-9788-E52DBD61A9B1}" type="sibTrans" cxnId="{26772E6B-F495-4120-B5DA-CCB1A2F98E46}">
      <dgm:prSet/>
      <dgm:spPr/>
      <dgm:t>
        <a:bodyPr/>
        <a:lstStyle/>
        <a:p>
          <a:endParaRPr lang="pt-PT"/>
        </a:p>
      </dgm:t>
    </dgm:pt>
    <dgm:pt modelId="{5B7FFD59-1068-45B0-A2EE-8CF05D1DE06E}" type="pres">
      <dgm:prSet presAssocID="{8B6D071D-690E-4032-BF68-CB4494DD9FDD}" presName="Name0" presStyleCnt="0">
        <dgm:presLayoutVars>
          <dgm:dir/>
          <dgm:resizeHandles val="exact"/>
        </dgm:presLayoutVars>
      </dgm:prSet>
      <dgm:spPr/>
    </dgm:pt>
    <dgm:pt modelId="{C1AD890C-6A93-40A0-99E6-82036DED4A9F}" type="pres">
      <dgm:prSet presAssocID="{8B6D071D-690E-4032-BF68-CB4494DD9FDD}" presName="bkgdShp" presStyleLbl="alignAccFollowNode1" presStyleIdx="0" presStyleCnt="1" custLinFactNeighborX="6680" custLinFactNeighborY="62344"/>
      <dgm:spPr/>
    </dgm:pt>
    <dgm:pt modelId="{EC43AF2E-4236-45DC-B7B7-5B53927EC0ED}" type="pres">
      <dgm:prSet presAssocID="{8B6D071D-690E-4032-BF68-CB4494DD9FDD}" presName="linComp" presStyleCnt="0"/>
      <dgm:spPr/>
    </dgm:pt>
    <dgm:pt modelId="{CFC43248-4678-4822-BDDD-29C1158ABA26}" type="pres">
      <dgm:prSet presAssocID="{0574F132-90E8-49A2-9005-E90A91CF7269}" presName="compNode" presStyleCnt="0"/>
      <dgm:spPr/>
    </dgm:pt>
    <dgm:pt modelId="{BB006637-1E1E-4786-ABAC-C00923EB5923}" type="pres">
      <dgm:prSet presAssocID="{0574F132-90E8-49A2-9005-E90A91CF7269}" presName="node" presStyleLbl="node1" presStyleIdx="0" presStyleCnt="3">
        <dgm:presLayoutVars>
          <dgm:bulletEnabled val="1"/>
        </dgm:presLayoutVars>
      </dgm:prSet>
      <dgm:spPr/>
    </dgm:pt>
    <dgm:pt modelId="{6583A29B-9FF5-4DB2-A9AF-224B12BEC6F0}" type="pres">
      <dgm:prSet presAssocID="{0574F132-90E8-49A2-9005-E90A91CF7269}" presName="invisiNode" presStyleLbl="node1" presStyleIdx="0" presStyleCnt="3"/>
      <dgm:spPr/>
    </dgm:pt>
    <dgm:pt modelId="{75803EF3-BA07-435C-9B9E-455EC301227B}" type="pres">
      <dgm:prSet presAssocID="{0574F132-90E8-49A2-9005-E90A91CF7269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3000" r="-3000"/>
          </a:stretch>
        </a:blipFill>
      </dgm:spPr>
    </dgm:pt>
    <dgm:pt modelId="{A8C29C1C-1213-48B5-BEAE-F331E7F1CED8}" type="pres">
      <dgm:prSet presAssocID="{DD46DEA0-3F92-47E2-B449-76181B866757}" presName="sibTrans" presStyleLbl="sibTrans2D1" presStyleIdx="0" presStyleCnt="0"/>
      <dgm:spPr/>
    </dgm:pt>
    <dgm:pt modelId="{30E08BD7-8DCF-45E3-A7AE-62B9DC7F0202}" type="pres">
      <dgm:prSet presAssocID="{09D69E6D-E8AA-43A0-82B0-0CE0D2BB2A21}" presName="compNode" presStyleCnt="0"/>
      <dgm:spPr/>
    </dgm:pt>
    <dgm:pt modelId="{BAE7E82D-425E-40F3-83FF-DCA7B4AD089B}" type="pres">
      <dgm:prSet presAssocID="{09D69E6D-E8AA-43A0-82B0-0CE0D2BB2A21}" presName="node" presStyleLbl="node1" presStyleIdx="1" presStyleCnt="3" custLinFactNeighborY="213">
        <dgm:presLayoutVars>
          <dgm:bulletEnabled val="1"/>
        </dgm:presLayoutVars>
      </dgm:prSet>
      <dgm:spPr/>
    </dgm:pt>
    <dgm:pt modelId="{BC0C4B0C-3AFE-4BEF-B51D-1EAA634B0422}" type="pres">
      <dgm:prSet presAssocID="{09D69E6D-E8AA-43A0-82B0-0CE0D2BB2A21}" presName="invisiNode" presStyleLbl="node1" presStyleIdx="1" presStyleCnt="3"/>
      <dgm:spPr/>
    </dgm:pt>
    <dgm:pt modelId="{3B971A55-4522-4FC9-8FD1-C09EAB1CC1A9}" type="pres">
      <dgm:prSet presAssocID="{09D69E6D-E8AA-43A0-82B0-0CE0D2BB2A21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1000" r="-1000"/>
          </a:stretch>
        </a:blipFill>
      </dgm:spPr>
    </dgm:pt>
    <dgm:pt modelId="{84258512-6E25-4283-9902-ACFA2944DEB0}" type="pres">
      <dgm:prSet presAssocID="{CAFA6187-CB48-466F-B65E-B5FBF3F8ED81}" presName="sibTrans" presStyleLbl="sibTrans2D1" presStyleIdx="0" presStyleCnt="0"/>
      <dgm:spPr/>
    </dgm:pt>
    <dgm:pt modelId="{02B3AD6B-F8FD-4EDD-B7FB-D104D3FF90BA}" type="pres">
      <dgm:prSet presAssocID="{909A3DC8-DF4C-45C9-A8AE-14B98AB48BA5}" presName="compNode" presStyleCnt="0"/>
      <dgm:spPr/>
    </dgm:pt>
    <dgm:pt modelId="{180ACF49-109B-4F7D-B0B1-D72A5D14B58E}" type="pres">
      <dgm:prSet presAssocID="{909A3DC8-DF4C-45C9-A8AE-14B98AB48BA5}" presName="node" presStyleLbl="node1" presStyleIdx="2" presStyleCnt="3">
        <dgm:presLayoutVars>
          <dgm:bulletEnabled val="1"/>
        </dgm:presLayoutVars>
      </dgm:prSet>
      <dgm:spPr/>
    </dgm:pt>
    <dgm:pt modelId="{0DD4B522-7959-4F7A-A181-503F30099831}" type="pres">
      <dgm:prSet presAssocID="{909A3DC8-DF4C-45C9-A8AE-14B98AB48BA5}" presName="invisiNode" presStyleLbl="node1" presStyleIdx="2" presStyleCnt="3"/>
      <dgm:spPr/>
    </dgm:pt>
    <dgm:pt modelId="{6F0568A5-1137-4DCC-9822-CB0B31E15B8B}" type="pres">
      <dgm:prSet presAssocID="{909A3DC8-DF4C-45C9-A8AE-14B98AB48BA5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</dgm:spPr>
    </dgm:pt>
  </dgm:ptLst>
  <dgm:cxnLst>
    <dgm:cxn modelId="{DCEE960A-1021-4DF6-A02B-F45A800F1029}" type="presOf" srcId="{DD46DEA0-3F92-47E2-B449-76181B866757}" destId="{A8C29C1C-1213-48B5-BEAE-F331E7F1CED8}" srcOrd="0" destOrd="0" presId="urn:microsoft.com/office/officeart/2005/8/layout/pList2"/>
    <dgm:cxn modelId="{3E2E220C-C5F2-4050-A147-9C893E52850C}" type="presOf" srcId="{909A3DC8-DF4C-45C9-A8AE-14B98AB48BA5}" destId="{180ACF49-109B-4F7D-B0B1-D72A5D14B58E}" srcOrd="0" destOrd="0" presId="urn:microsoft.com/office/officeart/2005/8/layout/pList2"/>
    <dgm:cxn modelId="{26772E6B-F495-4120-B5DA-CCB1A2F98E46}" srcId="{8B6D071D-690E-4032-BF68-CB4494DD9FDD}" destId="{909A3DC8-DF4C-45C9-A8AE-14B98AB48BA5}" srcOrd="2" destOrd="0" parTransId="{0F6C1B45-E9C6-4B96-914F-7B643B834DB5}" sibTransId="{EE0DF566-8FF8-42F4-9788-E52DBD61A9B1}"/>
    <dgm:cxn modelId="{21987871-5FD4-45B4-95C1-3DE97544DFCC}" type="presOf" srcId="{8B6D071D-690E-4032-BF68-CB4494DD9FDD}" destId="{5B7FFD59-1068-45B0-A2EE-8CF05D1DE06E}" srcOrd="0" destOrd="0" presId="urn:microsoft.com/office/officeart/2005/8/layout/pList2"/>
    <dgm:cxn modelId="{8E992B77-C599-42D6-A050-6EB6612915A1}" srcId="{8B6D071D-690E-4032-BF68-CB4494DD9FDD}" destId="{09D69E6D-E8AA-43A0-82B0-0CE0D2BB2A21}" srcOrd="1" destOrd="0" parTransId="{59AF46AA-7B32-4B4D-B8C9-E7EB2E23EDE2}" sibTransId="{CAFA6187-CB48-466F-B65E-B5FBF3F8ED81}"/>
    <dgm:cxn modelId="{3F0B1A8E-389E-4EE8-961A-A537B20C6D9B}" srcId="{8B6D071D-690E-4032-BF68-CB4494DD9FDD}" destId="{0574F132-90E8-49A2-9005-E90A91CF7269}" srcOrd="0" destOrd="0" parTransId="{C367BF67-E803-4E45-A7AB-7EBD24013550}" sibTransId="{DD46DEA0-3F92-47E2-B449-76181B866757}"/>
    <dgm:cxn modelId="{32EA6BC4-7E33-4599-A210-29945F60F762}" type="presOf" srcId="{0574F132-90E8-49A2-9005-E90A91CF7269}" destId="{BB006637-1E1E-4786-ABAC-C00923EB5923}" srcOrd="0" destOrd="0" presId="urn:microsoft.com/office/officeart/2005/8/layout/pList2"/>
    <dgm:cxn modelId="{E32735C9-C338-4277-8D1E-2E70320DD550}" type="presOf" srcId="{09D69E6D-E8AA-43A0-82B0-0CE0D2BB2A21}" destId="{BAE7E82D-425E-40F3-83FF-DCA7B4AD089B}" srcOrd="0" destOrd="0" presId="urn:microsoft.com/office/officeart/2005/8/layout/pList2"/>
    <dgm:cxn modelId="{1ED759CB-FA66-4D31-B120-1693D63FC510}" type="presOf" srcId="{CAFA6187-CB48-466F-B65E-B5FBF3F8ED81}" destId="{84258512-6E25-4283-9902-ACFA2944DEB0}" srcOrd="0" destOrd="0" presId="urn:microsoft.com/office/officeart/2005/8/layout/pList2"/>
    <dgm:cxn modelId="{2BF04610-3F2D-4041-8112-A7312D511818}" type="presParOf" srcId="{5B7FFD59-1068-45B0-A2EE-8CF05D1DE06E}" destId="{C1AD890C-6A93-40A0-99E6-82036DED4A9F}" srcOrd="0" destOrd="0" presId="urn:microsoft.com/office/officeart/2005/8/layout/pList2"/>
    <dgm:cxn modelId="{5F4C4357-4B0A-4C96-A594-C53398390D24}" type="presParOf" srcId="{5B7FFD59-1068-45B0-A2EE-8CF05D1DE06E}" destId="{EC43AF2E-4236-45DC-B7B7-5B53927EC0ED}" srcOrd="1" destOrd="0" presId="urn:microsoft.com/office/officeart/2005/8/layout/pList2"/>
    <dgm:cxn modelId="{307D83E9-0A3B-42BA-BC45-980FE29F34BB}" type="presParOf" srcId="{EC43AF2E-4236-45DC-B7B7-5B53927EC0ED}" destId="{CFC43248-4678-4822-BDDD-29C1158ABA26}" srcOrd="0" destOrd="0" presId="urn:microsoft.com/office/officeart/2005/8/layout/pList2"/>
    <dgm:cxn modelId="{42B9F26E-10AA-4591-9967-937007A818D7}" type="presParOf" srcId="{CFC43248-4678-4822-BDDD-29C1158ABA26}" destId="{BB006637-1E1E-4786-ABAC-C00923EB5923}" srcOrd="0" destOrd="0" presId="urn:microsoft.com/office/officeart/2005/8/layout/pList2"/>
    <dgm:cxn modelId="{A9364E88-1D98-4816-B1CC-AF0F6481A68B}" type="presParOf" srcId="{CFC43248-4678-4822-BDDD-29C1158ABA26}" destId="{6583A29B-9FF5-4DB2-A9AF-224B12BEC6F0}" srcOrd="1" destOrd="0" presId="urn:microsoft.com/office/officeart/2005/8/layout/pList2"/>
    <dgm:cxn modelId="{91A60580-3E81-48DC-82AF-EFC2EFAACA46}" type="presParOf" srcId="{CFC43248-4678-4822-BDDD-29C1158ABA26}" destId="{75803EF3-BA07-435C-9B9E-455EC301227B}" srcOrd="2" destOrd="0" presId="urn:microsoft.com/office/officeart/2005/8/layout/pList2"/>
    <dgm:cxn modelId="{E37B3CD1-8B4A-4CA4-8103-8A70AD714C86}" type="presParOf" srcId="{EC43AF2E-4236-45DC-B7B7-5B53927EC0ED}" destId="{A8C29C1C-1213-48B5-BEAE-F331E7F1CED8}" srcOrd="1" destOrd="0" presId="urn:microsoft.com/office/officeart/2005/8/layout/pList2"/>
    <dgm:cxn modelId="{82FF6F9A-97E1-435E-9462-B63B0FBBF11C}" type="presParOf" srcId="{EC43AF2E-4236-45DC-B7B7-5B53927EC0ED}" destId="{30E08BD7-8DCF-45E3-A7AE-62B9DC7F0202}" srcOrd="2" destOrd="0" presId="urn:microsoft.com/office/officeart/2005/8/layout/pList2"/>
    <dgm:cxn modelId="{656755F1-FDBD-46D7-92A0-E44CB0F56C2C}" type="presParOf" srcId="{30E08BD7-8DCF-45E3-A7AE-62B9DC7F0202}" destId="{BAE7E82D-425E-40F3-83FF-DCA7B4AD089B}" srcOrd="0" destOrd="0" presId="urn:microsoft.com/office/officeart/2005/8/layout/pList2"/>
    <dgm:cxn modelId="{DB57C243-BF02-4352-B0A1-CBEBAC963B92}" type="presParOf" srcId="{30E08BD7-8DCF-45E3-A7AE-62B9DC7F0202}" destId="{BC0C4B0C-3AFE-4BEF-B51D-1EAA634B0422}" srcOrd="1" destOrd="0" presId="urn:microsoft.com/office/officeart/2005/8/layout/pList2"/>
    <dgm:cxn modelId="{84FAA4A4-766B-45C6-9BEE-310BE753684B}" type="presParOf" srcId="{30E08BD7-8DCF-45E3-A7AE-62B9DC7F0202}" destId="{3B971A55-4522-4FC9-8FD1-C09EAB1CC1A9}" srcOrd="2" destOrd="0" presId="urn:microsoft.com/office/officeart/2005/8/layout/pList2"/>
    <dgm:cxn modelId="{1CF97EBA-9FE6-4562-BE2D-62087195B080}" type="presParOf" srcId="{EC43AF2E-4236-45DC-B7B7-5B53927EC0ED}" destId="{84258512-6E25-4283-9902-ACFA2944DEB0}" srcOrd="3" destOrd="0" presId="urn:microsoft.com/office/officeart/2005/8/layout/pList2"/>
    <dgm:cxn modelId="{BB540C62-BCEA-4E76-8D03-2D24ED920EDD}" type="presParOf" srcId="{EC43AF2E-4236-45DC-B7B7-5B53927EC0ED}" destId="{02B3AD6B-F8FD-4EDD-B7FB-D104D3FF90BA}" srcOrd="4" destOrd="0" presId="urn:microsoft.com/office/officeart/2005/8/layout/pList2"/>
    <dgm:cxn modelId="{BDA4F4D1-0AF3-4A6F-8E09-D27F7722273A}" type="presParOf" srcId="{02B3AD6B-F8FD-4EDD-B7FB-D104D3FF90BA}" destId="{180ACF49-109B-4F7D-B0B1-D72A5D14B58E}" srcOrd="0" destOrd="0" presId="urn:microsoft.com/office/officeart/2005/8/layout/pList2"/>
    <dgm:cxn modelId="{B4EAD5F8-51E4-4B89-82AF-2859B5B0E4BA}" type="presParOf" srcId="{02B3AD6B-F8FD-4EDD-B7FB-D104D3FF90BA}" destId="{0DD4B522-7959-4F7A-A181-503F30099831}" srcOrd="1" destOrd="0" presId="urn:microsoft.com/office/officeart/2005/8/layout/pList2"/>
    <dgm:cxn modelId="{02AD44D3-3694-4A71-B89A-80C8E924E511}" type="presParOf" srcId="{02B3AD6B-F8FD-4EDD-B7FB-D104D3FF90BA}" destId="{6F0568A5-1137-4DCC-9822-CB0B31E15B8B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FA04C4-9CAA-4111-AC99-32DA5E1C1423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7FDC488-06AC-488A-9B66-81DA00820AA2}">
      <dgm:prSet phldrT="[Texto]" custT="1"/>
      <dgm:spPr>
        <a:solidFill>
          <a:srgbClr val="002060"/>
        </a:solidFill>
      </dgm:spPr>
      <dgm:t>
        <a:bodyPr/>
        <a:lstStyle/>
        <a:p>
          <a:pPr algn="ctr"/>
          <a:r>
            <a:rPr lang="pt-PT" sz="1800" b="1" dirty="0"/>
            <a:t>Direção de Recursos Humanos </a:t>
          </a:r>
          <a:endParaRPr lang="pt-PT" sz="1600" b="1" dirty="0"/>
        </a:p>
        <a:p>
          <a:pPr algn="ctr"/>
          <a:r>
            <a:rPr lang="pt-PT" sz="1400" dirty="0"/>
            <a:t>Carla Graça Silva</a:t>
          </a:r>
          <a:endParaRPr lang="pt-PT" sz="1600" dirty="0"/>
        </a:p>
      </dgm:t>
    </dgm:pt>
    <dgm:pt modelId="{BF2669E1-15C5-4F57-B90C-E194A56BBA5D}" type="parTrans" cxnId="{B7A9B8B4-1373-4696-B95C-A762901B4564}">
      <dgm:prSet/>
      <dgm:spPr/>
      <dgm:t>
        <a:bodyPr/>
        <a:lstStyle/>
        <a:p>
          <a:pPr algn="ctr"/>
          <a:endParaRPr lang="pt-PT"/>
        </a:p>
      </dgm:t>
    </dgm:pt>
    <dgm:pt modelId="{A54C8CAF-5A68-4F84-AB33-9B5EED6BFD74}" type="sibTrans" cxnId="{B7A9B8B4-1373-4696-B95C-A762901B4564}">
      <dgm:prSet/>
      <dgm:spPr/>
      <dgm:t>
        <a:bodyPr/>
        <a:lstStyle/>
        <a:p>
          <a:pPr algn="ctr"/>
          <a:endParaRPr lang="pt-PT"/>
        </a:p>
      </dgm:t>
    </dgm:pt>
    <dgm:pt modelId="{B05B3DBA-50A2-4846-BE19-91ECF75956A5}" type="asst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pt-PT" sz="1300" b="1"/>
            <a:t>Área de Pessoal Docente e Investigador</a:t>
          </a:r>
        </a:p>
        <a:p>
          <a:pPr algn="ctr"/>
          <a:r>
            <a:rPr lang="pt-PT" sz="1300" b="0"/>
            <a:t>Coordenadora| Anabela Almeida</a:t>
          </a:r>
        </a:p>
      </dgm:t>
    </dgm:pt>
    <dgm:pt modelId="{CDA87B38-72C5-4D1F-B507-2796FE275F85}" type="sibTrans" cxnId="{601A2EF7-7051-41F7-B71B-8CF570003FAD}">
      <dgm:prSet/>
      <dgm:spPr/>
      <dgm:t>
        <a:bodyPr/>
        <a:lstStyle/>
        <a:p>
          <a:pPr algn="ctr"/>
          <a:endParaRPr lang="pt-PT"/>
        </a:p>
      </dgm:t>
    </dgm:pt>
    <dgm:pt modelId="{4300DB3C-2751-4CB1-81E5-5313E82698B4}" type="parTrans" cxnId="{601A2EF7-7051-41F7-B71B-8CF570003FAD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algn="ctr"/>
          <a:endParaRPr lang="pt-PT"/>
        </a:p>
      </dgm:t>
    </dgm:pt>
    <dgm:pt modelId="{96F38AD5-6FFE-48CE-8BB1-494F6A65AB00}" type="asst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pt-PT" sz="1300" b="1" dirty="0"/>
            <a:t>Gabinete de Pessoal Não Docente e Bolseiros</a:t>
          </a:r>
        </a:p>
        <a:p>
          <a:pPr algn="ctr"/>
          <a:r>
            <a:rPr lang="pt-PT" sz="1300" b="0" dirty="0"/>
            <a:t>Coordenadora | Anabela Pereira</a:t>
          </a:r>
          <a:endParaRPr lang="pt-PT" sz="1300" dirty="0"/>
        </a:p>
      </dgm:t>
    </dgm:pt>
    <dgm:pt modelId="{1F69B529-D1DE-4FEC-9FFD-C122A2F815FF}" type="parTrans" cxnId="{66874421-6DEB-4F60-94F8-D3B4A265DDA0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algn="ctr"/>
          <a:endParaRPr lang="pt-PT"/>
        </a:p>
      </dgm:t>
    </dgm:pt>
    <dgm:pt modelId="{ADD09E89-46DF-4641-9C06-A4917C3F15D7}" type="sibTrans" cxnId="{66874421-6DEB-4F60-94F8-D3B4A265DDA0}">
      <dgm:prSet/>
      <dgm:spPr/>
      <dgm:t>
        <a:bodyPr/>
        <a:lstStyle/>
        <a:p>
          <a:pPr algn="ctr"/>
          <a:endParaRPr lang="pt-PT"/>
        </a:p>
      </dgm:t>
    </dgm:pt>
    <dgm:pt modelId="{6D2BF838-0F17-44E9-B82D-E7B24646624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pt-PT" sz="1300" b="1" dirty="0"/>
            <a:t>Assuntos Transversais: Avaliação, Formação</a:t>
          </a:r>
        </a:p>
      </dgm:t>
    </dgm:pt>
    <dgm:pt modelId="{BC52D1EB-F034-49FB-B0C3-B9E29A04E856}" type="sibTrans" cxnId="{03FF4557-C565-403A-B515-59529B6202FB}">
      <dgm:prSet/>
      <dgm:spPr/>
      <dgm:t>
        <a:bodyPr/>
        <a:lstStyle/>
        <a:p>
          <a:pPr algn="ctr"/>
          <a:endParaRPr lang="pt-PT"/>
        </a:p>
      </dgm:t>
    </dgm:pt>
    <dgm:pt modelId="{2393FEC2-2057-4C65-BEFD-C465D25264F8}" type="parTrans" cxnId="{03FF4557-C565-403A-B515-59529B6202FB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algn="ctr"/>
          <a:endParaRPr lang="pt-PT"/>
        </a:p>
      </dgm:t>
    </dgm:pt>
    <dgm:pt modelId="{AE7FC9B8-6AD6-48E9-8A27-0D1BB0E86A82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t-PT" sz="1100"/>
            <a:t>AT | Cristina Sofia Martins Faria da Silva</a:t>
          </a:r>
        </a:p>
      </dgm:t>
    </dgm:pt>
    <dgm:pt modelId="{CDEB3241-6CE4-42AF-92D2-77767F944D97}" type="parTrans" cxnId="{B3E80566-56B9-4376-AF04-576D66B400CE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algn="ctr"/>
          <a:endParaRPr lang="pt-PT"/>
        </a:p>
      </dgm:t>
    </dgm:pt>
    <dgm:pt modelId="{8C322D01-2431-47F7-A166-2238972235B2}" type="sibTrans" cxnId="{B3E80566-56B9-4376-AF04-576D66B400CE}">
      <dgm:prSet/>
      <dgm:spPr/>
      <dgm:t>
        <a:bodyPr/>
        <a:lstStyle/>
        <a:p>
          <a:pPr algn="ctr"/>
          <a:endParaRPr lang="pt-PT"/>
        </a:p>
      </dgm:t>
    </dgm:pt>
    <dgm:pt modelId="{4572FE92-A046-4E71-8220-15F5F2BFB2A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t-PT" sz="1100" dirty="0"/>
            <a:t>TS  | Ana Margarida Xavier Prazeres - TS</a:t>
          </a:r>
        </a:p>
      </dgm:t>
    </dgm:pt>
    <dgm:pt modelId="{9184364F-91D5-4869-866C-9DFA52E1D0F1}" type="parTrans" cxnId="{291DB39E-BCED-42A1-BD97-7C8C89D1381B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PT"/>
        </a:p>
      </dgm:t>
    </dgm:pt>
    <dgm:pt modelId="{0F90274C-DAAC-490D-A9C7-ECD1D627177D}" type="sibTrans" cxnId="{291DB39E-BCED-42A1-BD97-7C8C89D1381B}">
      <dgm:prSet/>
      <dgm:spPr/>
      <dgm:t>
        <a:bodyPr/>
        <a:lstStyle/>
        <a:p>
          <a:endParaRPr lang="pt-PT"/>
        </a:p>
      </dgm:t>
    </dgm:pt>
    <dgm:pt modelId="{10690BF3-91D0-4EB1-87D2-8280377C1370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t-PT" sz="1100"/>
            <a:t>TS  | Ana Rita Dolores Frazão </a:t>
          </a:r>
        </a:p>
      </dgm:t>
    </dgm:pt>
    <dgm:pt modelId="{0EF8F980-743B-4D8B-8024-C8BF4AD938EA}" type="parTrans" cxnId="{A416B6A0-ACD1-443C-8D61-ECA9C6AA64C2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PT"/>
        </a:p>
      </dgm:t>
    </dgm:pt>
    <dgm:pt modelId="{2B5979AA-D398-4276-820F-1677F8B5770A}" type="sibTrans" cxnId="{A416B6A0-ACD1-443C-8D61-ECA9C6AA64C2}">
      <dgm:prSet/>
      <dgm:spPr/>
      <dgm:t>
        <a:bodyPr/>
        <a:lstStyle/>
        <a:p>
          <a:endParaRPr lang="pt-PT"/>
        </a:p>
      </dgm:t>
    </dgm:pt>
    <dgm:pt modelId="{BF2AF193-08DE-4163-BE87-96A5CC619C8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PT" sz="1100"/>
            <a:t>TS | Filomena Maria Dias Marçal Ramos </a:t>
          </a:r>
        </a:p>
      </dgm:t>
    </dgm:pt>
    <dgm:pt modelId="{4973091D-F221-44EF-A257-412439B003AF}" type="parTrans" cxnId="{A5D19EB9-8687-4C0D-8CD0-77B8E6D90FC7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PT"/>
        </a:p>
      </dgm:t>
    </dgm:pt>
    <dgm:pt modelId="{E2B28931-391D-475B-A16F-981CF2BFF768}" type="sibTrans" cxnId="{A5D19EB9-8687-4C0D-8CD0-77B8E6D90FC7}">
      <dgm:prSet/>
      <dgm:spPr/>
      <dgm:t>
        <a:bodyPr/>
        <a:lstStyle/>
        <a:p>
          <a:endParaRPr lang="pt-PT"/>
        </a:p>
      </dgm:t>
    </dgm:pt>
    <dgm:pt modelId="{47771E63-F72A-4B30-8D3A-1B7AF785EE0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PT" sz="1100" dirty="0"/>
            <a:t>TS | em recrutamento</a:t>
          </a:r>
        </a:p>
      </dgm:t>
    </dgm:pt>
    <dgm:pt modelId="{B12AB273-9DB3-490F-953C-C84DB41CF0EB}" type="parTrans" cxnId="{7B282797-A7C8-4C8A-B194-56A016F9DBFE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PT"/>
        </a:p>
      </dgm:t>
    </dgm:pt>
    <dgm:pt modelId="{0071DE2C-D62E-46BF-84F4-F3FCAFFF942D}" type="sibTrans" cxnId="{7B282797-A7C8-4C8A-B194-56A016F9DBFE}">
      <dgm:prSet/>
      <dgm:spPr/>
      <dgm:t>
        <a:bodyPr/>
        <a:lstStyle/>
        <a:p>
          <a:endParaRPr lang="pt-PT"/>
        </a:p>
      </dgm:t>
    </dgm:pt>
    <dgm:pt modelId="{9272F70B-BFC6-49B5-A2E7-CEEF3E8A681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PT" sz="1050"/>
            <a:t>AT | Carla Sofia Gomes Sabrosa Peixoto Duarte </a:t>
          </a:r>
        </a:p>
      </dgm:t>
    </dgm:pt>
    <dgm:pt modelId="{A03DBE23-9CDF-44E0-8E27-A9199192EC0B}" type="parTrans" cxnId="{7717CA14-CC3E-4094-B970-DC9718392CC8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PT"/>
        </a:p>
      </dgm:t>
    </dgm:pt>
    <dgm:pt modelId="{8B4D304F-309D-4A1B-903A-B3EB4F4321B5}" type="sibTrans" cxnId="{7717CA14-CC3E-4094-B970-DC9718392CC8}">
      <dgm:prSet/>
      <dgm:spPr/>
      <dgm:t>
        <a:bodyPr/>
        <a:lstStyle/>
        <a:p>
          <a:endParaRPr lang="pt-PT"/>
        </a:p>
      </dgm:t>
    </dgm:pt>
    <dgm:pt modelId="{11BA42B0-1E89-4AA9-8AEF-55E6CCE582E2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PT" sz="1100"/>
            <a:t>AT | Ana Catarina Almeida Lúcio </a:t>
          </a:r>
        </a:p>
      </dgm:t>
    </dgm:pt>
    <dgm:pt modelId="{720C560E-06E3-410C-B45B-5F6F0D43B556}" type="parTrans" cxnId="{A9ADB9EB-F838-4FC0-8DDF-2DE5DDD8D417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PT"/>
        </a:p>
      </dgm:t>
    </dgm:pt>
    <dgm:pt modelId="{FBA1809E-B41D-4422-AC5F-4041EC1B8A01}" type="sibTrans" cxnId="{A9ADB9EB-F838-4FC0-8DDF-2DE5DDD8D417}">
      <dgm:prSet/>
      <dgm:spPr/>
      <dgm:t>
        <a:bodyPr/>
        <a:lstStyle/>
        <a:p>
          <a:endParaRPr lang="pt-PT"/>
        </a:p>
      </dgm:t>
    </dgm:pt>
    <dgm:pt modelId="{8B93EB25-A2F9-4318-86E3-9618BC8F1CF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PT" sz="1100"/>
            <a:t>TS| Diana Filipe Ferreira Godinho </a:t>
          </a:r>
        </a:p>
      </dgm:t>
    </dgm:pt>
    <dgm:pt modelId="{4BDD85E4-EC20-4C7C-B4F0-CEECC5C8F442}" type="parTrans" cxnId="{5570C109-ADB0-4A11-8462-1EB57906C348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PT"/>
        </a:p>
      </dgm:t>
    </dgm:pt>
    <dgm:pt modelId="{D9767EC3-E032-485C-A492-4FC74A542165}" type="sibTrans" cxnId="{5570C109-ADB0-4A11-8462-1EB57906C348}">
      <dgm:prSet/>
      <dgm:spPr/>
      <dgm:t>
        <a:bodyPr/>
        <a:lstStyle/>
        <a:p>
          <a:endParaRPr lang="pt-PT"/>
        </a:p>
      </dgm:t>
    </dgm:pt>
    <dgm:pt modelId="{A1C36FDE-AA49-46AE-860E-583BB119CEDD}" type="pres">
      <dgm:prSet presAssocID="{BAFA04C4-9CAA-4111-AC99-32DA5E1C14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DE28C6-FC9B-450E-AE9F-9EDE5243079F}" type="pres">
      <dgm:prSet presAssocID="{A7FDC488-06AC-488A-9B66-81DA00820AA2}" presName="hierRoot1" presStyleCnt="0">
        <dgm:presLayoutVars>
          <dgm:hierBranch val="init"/>
        </dgm:presLayoutVars>
      </dgm:prSet>
      <dgm:spPr/>
    </dgm:pt>
    <dgm:pt modelId="{C849314A-91A8-4F3F-B764-25B069199B1E}" type="pres">
      <dgm:prSet presAssocID="{A7FDC488-06AC-488A-9B66-81DA00820AA2}" presName="rootComposite1" presStyleCnt="0"/>
      <dgm:spPr/>
    </dgm:pt>
    <dgm:pt modelId="{0B3B78FF-1DB8-4194-8A7F-34DEF80F9AA9}" type="pres">
      <dgm:prSet presAssocID="{A7FDC488-06AC-488A-9B66-81DA00820AA2}" presName="rootText1" presStyleLbl="node0" presStyleIdx="0" presStyleCnt="1" custScaleX="285667" custScaleY="136792" custLinFactNeighborX="-10849" custLinFactNeighborY="19262">
        <dgm:presLayoutVars>
          <dgm:chPref val="3"/>
        </dgm:presLayoutVars>
      </dgm:prSet>
      <dgm:spPr/>
    </dgm:pt>
    <dgm:pt modelId="{6761222C-A3B7-423D-B0E4-6822F08F5C8E}" type="pres">
      <dgm:prSet presAssocID="{A7FDC488-06AC-488A-9B66-81DA00820AA2}" presName="rootConnector1" presStyleLbl="node1" presStyleIdx="0" presStyleCnt="0"/>
      <dgm:spPr/>
    </dgm:pt>
    <dgm:pt modelId="{989B8440-77C3-4AC2-861D-FE12600CBF5F}" type="pres">
      <dgm:prSet presAssocID="{A7FDC488-06AC-488A-9B66-81DA00820AA2}" presName="hierChild2" presStyleCnt="0"/>
      <dgm:spPr/>
    </dgm:pt>
    <dgm:pt modelId="{6B564B32-DC1D-4254-AE54-1A40B5610000}" type="pres">
      <dgm:prSet presAssocID="{2393FEC2-2057-4C65-BEFD-C465D25264F8}" presName="Name37" presStyleLbl="parChTrans1D2" presStyleIdx="0" presStyleCnt="3"/>
      <dgm:spPr/>
    </dgm:pt>
    <dgm:pt modelId="{876C5A2B-0C70-4AA6-B2A4-114EC12D930A}" type="pres">
      <dgm:prSet presAssocID="{6D2BF838-0F17-44E9-B82D-E7B24646624E}" presName="hierRoot2" presStyleCnt="0">
        <dgm:presLayoutVars>
          <dgm:hierBranch val="hang"/>
        </dgm:presLayoutVars>
      </dgm:prSet>
      <dgm:spPr/>
    </dgm:pt>
    <dgm:pt modelId="{F7068B9D-FFA9-4C00-A1C5-3B209F91BB8F}" type="pres">
      <dgm:prSet presAssocID="{6D2BF838-0F17-44E9-B82D-E7B24646624E}" presName="rootComposite" presStyleCnt="0"/>
      <dgm:spPr/>
    </dgm:pt>
    <dgm:pt modelId="{6A0AC074-E864-4E43-9B13-6A303F4257EB}" type="pres">
      <dgm:prSet presAssocID="{6D2BF838-0F17-44E9-B82D-E7B24646624E}" presName="rootText" presStyleLbl="node2" presStyleIdx="0" presStyleCnt="1" custScaleX="144224" custScaleY="89312" custLinFactY="-90045" custLinFactNeighborX="-11227" custLinFactNeighborY="-100000">
        <dgm:presLayoutVars>
          <dgm:chPref val="3"/>
        </dgm:presLayoutVars>
      </dgm:prSet>
      <dgm:spPr/>
    </dgm:pt>
    <dgm:pt modelId="{712EEDE0-2D19-4FD7-AFDD-9D2DDB9F5046}" type="pres">
      <dgm:prSet presAssocID="{6D2BF838-0F17-44E9-B82D-E7B24646624E}" presName="rootConnector" presStyleLbl="node2" presStyleIdx="0" presStyleCnt="1"/>
      <dgm:spPr/>
    </dgm:pt>
    <dgm:pt modelId="{13D5E041-F0E1-40EE-8CC1-D9D7447A7B0E}" type="pres">
      <dgm:prSet presAssocID="{6D2BF838-0F17-44E9-B82D-E7B24646624E}" presName="hierChild4" presStyleCnt="0"/>
      <dgm:spPr/>
    </dgm:pt>
    <dgm:pt modelId="{1C2ED7F1-0F3E-4CB0-B137-6979A8155EE3}" type="pres">
      <dgm:prSet presAssocID="{720C560E-06E3-410C-B45B-5F6F0D43B556}" presName="Name48" presStyleLbl="parChTrans1D3" presStyleIdx="0" presStyleCnt="8"/>
      <dgm:spPr/>
    </dgm:pt>
    <dgm:pt modelId="{D59C2B49-AE19-48A5-9FEF-BA579A8FE666}" type="pres">
      <dgm:prSet presAssocID="{11BA42B0-1E89-4AA9-8AEF-55E6CCE582E2}" presName="hierRoot2" presStyleCnt="0">
        <dgm:presLayoutVars>
          <dgm:hierBranch val="init"/>
        </dgm:presLayoutVars>
      </dgm:prSet>
      <dgm:spPr/>
    </dgm:pt>
    <dgm:pt modelId="{B8F082E2-3BB1-4977-8B60-7491D88F007A}" type="pres">
      <dgm:prSet presAssocID="{11BA42B0-1E89-4AA9-8AEF-55E6CCE582E2}" presName="rootComposite" presStyleCnt="0"/>
      <dgm:spPr/>
    </dgm:pt>
    <dgm:pt modelId="{E4AEF56C-50E4-4939-A5B0-C6E3ED5D8EA3}" type="pres">
      <dgm:prSet presAssocID="{11BA42B0-1E89-4AA9-8AEF-55E6CCE582E2}" presName="rootText" presStyleLbl="node3" presStyleIdx="0" presStyleCnt="8" custScaleX="116761" custScaleY="62479" custLinFactY="-65662" custLinFactNeighborX="-24882" custLinFactNeighborY="-100000">
        <dgm:presLayoutVars>
          <dgm:chPref val="3"/>
        </dgm:presLayoutVars>
      </dgm:prSet>
      <dgm:spPr/>
    </dgm:pt>
    <dgm:pt modelId="{7873BDD9-833F-4E04-828B-21D6DBB5DDAB}" type="pres">
      <dgm:prSet presAssocID="{11BA42B0-1E89-4AA9-8AEF-55E6CCE582E2}" presName="rootConnector" presStyleLbl="node3" presStyleIdx="0" presStyleCnt="8"/>
      <dgm:spPr/>
    </dgm:pt>
    <dgm:pt modelId="{19B71151-3507-44B8-A122-7D043FE81531}" type="pres">
      <dgm:prSet presAssocID="{11BA42B0-1E89-4AA9-8AEF-55E6CCE582E2}" presName="hierChild4" presStyleCnt="0"/>
      <dgm:spPr/>
    </dgm:pt>
    <dgm:pt modelId="{2C7D918A-9F12-42BC-A7AE-FC97F8F0FD20}" type="pres">
      <dgm:prSet presAssocID="{11BA42B0-1E89-4AA9-8AEF-55E6CCE582E2}" presName="hierChild5" presStyleCnt="0"/>
      <dgm:spPr/>
    </dgm:pt>
    <dgm:pt modelId="{B0A4986E-716A-4448-823E-48B4509FF20B}" type="pres">
      <dgm:prSet presAssocID="{4BDD85E4-EC20-4C7C-B4F0-CEECC5C8F442}" presName="Name48" presStyleLbl="parChTrans1D3" presStyleIdx="1" presStyleCnt="8"/>
      <dgm:spPr/>
    </dgm:pt>
    <dgm:pt modelId="{26041BEC-A5D4-45EA-AF23-84940C64D5F9}" type="pres">
      <dgm:prSet presAssocID="{8B93EB25-A2F9-4318-86E3-9618BC8F1CFA}" presName="hierRoot2" presStyleCnt="0">
        <dgm:presLayoutVars>
          <dgm:hierBranch val="init"/>
        </dgm:presLayoutVars>
      </dgm:prSet>
      <dgm:spPr/>
    </dgm:pt>
    <dgm:pt modelId="{EE1B3D55-1AB6-4B9B-A82E-42844C2A2CFF}" type="pres">
      <dgm:prSet presAssocID="{8B93EB25-A2F9-4318-86E3-9618BC8F1CFA}" presName="rootComposite" presStyleCnt="0"/>
      <dgm:spPr/>
    </dgm:pt>
    <dgm:pt modelId="{5336D7B6-262A-47E2-A3AC-265DDDDA0848}" type="pres">
      <dgm:prSet presAssocID="{8B93EB25-A2F9-4318-86E3-9618BC8F1CFA}" presName="rootText" presStyleLbl="node3" presStyleIdx="1" presStyleCnt="8" custScaleX="120998" custScaleY="56965" custLinFactY="-62284" custLinFactNeighborX="351" custLinFactNeighborY="-100000">
        <dgm:presLayoutVars>
          <dgm:chPref val="3"/>
        </dgm:presLayoutVars>
      </dgm:prSet>
      <dgm:spPr/>
    </dgm:pt>
    <dgm:pt modelId="{F94AA201-A648-4EA1-940A-8F11556E51AE}" type="pres">
      <dgm:prSet presAssocID="{8B93EB25-A2F9-4318-86E3-9618BC8F1CFA}" presName="rootConnector" presStyleLbl="node3" presStyleIdx="1" presStyleCnt="8"/>
      <dgm:spPr/>
    </dgm:pt>
    <dgm:pt modelId="{B80FB563-C4D1-4A15-A562-37184A93BE92}" type="pres">
      <dgm:prSet presAssocID="{8B93EB25-A2F9-4318-86E3-9618BC8F1CFA}" presName="hierChild4" presStyleCnt="0"/>
      <dgm:spPr/>
    </dgm:pt>
    <dgm:pt modelId="{0A4245B9-4D53-4551-A183-F6939C8A16DA}" type="pres">
      <dgm:prSet presAssocID="{8B93EB25-A2F9-4318-86E3-9618BC8F1CFA}" presName="hierChild5" presStyleCnt="0"/>
      <dgm:spPr/>
    </dgm:pt>
    <dgm:pt modelId="{00BBDC62-E135-4F99-8AFF-FC935E44E116}" type="pres">
      <dgm:prSet presAssocID="{6D2BF838-0F17-44E9-B82D-E7B24646624E}" presName="hierChild5" presStyleCnt="0"/>
      <dgm:spPr/>
    </dgm:pt>
    <dgm:pt modelId="{D2274C8E-2CE0-4555-874A-46B484C7CDB6}" type="pres">
      <dgm:prSet presAssocID="{A7FDC488-06AC-488A-9B66-81DA00820AA2}" presName="hierChild3" presStyleCnt="0"/>
      <dgm:spPr/>
    </dgm:pt>
    <dgm:pt modelId="{D156EE0B-4F68-4A5A-BECE-394C36CB91BE}" type="pres">
      <dgm:prSet presAssocID="{4300DB3C-2751-4CB1-81E5-5313E82698B4}" presName="Name111" presStyleLbl="parChTrans1D2" presStyleIdx="1" presStyleCnt="3"/>
      <dgm:spPr/>
    </dgm:pt>
    <dgm:pt modelId="{6484869C-009C-43DD-8D8F-9B71B28976E6}" type="pres">
      <dgm:prSet presAssocID="{B05B3DBA-50A2-4846-BE19-91ECF75956A5}" presName="hierRoot3" presStyleCnt="0">
        <dgm:presLayoutVars>
          <dgm:hierBranch val="init"/>
        </dgm:presLayoutVars>
      </dgm:prSet>
      <dgm:spPr/>
    </dgm:pt>
    <dgm:pt modelId="{4A850FB9-287D-45A3-99DF-1606BBC0C824}" type="pres">
      <dgm:prSet presAssocID="{B05B3DBA-50A2-4846-BE19-91ECF75956A5}" presName="rootComposite3" presStyleCnt="0"/>
      <dgm:spPr/>
    </dgm:pt>
    <dgm:pt modelId="{30C4292A-7D9C-4E4D-970D-6499ADEC793D}" type="pres">
      <dgm:prSet presAssocID="{B05B3DBA-50A2-4846-BE19-91ECF75956A5}" presName="rootText3" presStyleLbl="asst1" presStyleIdx="0" presStyleCnt="2" custScaleX="260383" custScaleY="114509" custLinFactNeighborX="-55141" custLinFactNeighborY="92733">
        <dgm:presLayoutVars>
          <dgm:chPref val="3"/>
        </dgm:presLayoutVars>
      </dgm:prSet>
      <dgm:spPr/>
    </dgm:pt>
    <dgm:pt modelId="{29A99AFA-9892-4645-9275-4A7822F6509B}" type="pres">
      <dgm:prSet presAssocID="{B05B3DBA-50A2-4846-BE19-91ECF75956A5}" presName="rootConnector3" presStyleLbl="asst1" presStyleIdx="0" presStyleCnt="2"/>
      <dgm:spPr/>
    </dgm:pt>
    <dgm:pt modelId="{9AB2F1A4-BC8E-4177-9B09-F6E23923189C}" type="pres">
      <dgm:prSet presAssocID="{B05B3DBA-50A2-4846-BE19-91ECF75956A5}" presName="hierChild6" presStyleCnt="0"/>
      <dgm:spPr/>
    </dgm:pt>
    <dgm:pt modelId="{898BFEC9-856B-4045-8DF4-CA41BBA22656}" type="pres">
      <dgm:prSet presAssocID="{9184364F-91D5-4869-866C-9DFA52E1D0F1}" presName="Name37" presStyleLbl="parChTrans1D3" presStyleIdx="2" presStyleCnt="8"/>
      <dgm:spPr/>
    </dgm:pt>
    <dgm:pt modelId="{F2304E12-7E18-48A0-B4CF-8327622038F6}" type="pres">
      <dgm:prSet presAssocID="{4572FE92-A046-4E71-8220-15F5F2BFB2A5}" presName="hierRoot2" presStyleCnt="0">
        <dgm:presLayoutVars>
          <dgm:hierBranch val="init"/>
        </dgm:presLayoutVars>
      </dgm:prSet>
      <dgm:spPr/>
    </dgm:pt>
    <dgm:pt modelId="{91F6F6E2-5A65-4C99-9D09-EF39253EB048}" type="pres">
      <dgm:prSet presAssocID="{4572FE92-A046-4E71-8220-15F5F2BFB2A5}" presName="rootComposite" presStyleCnt="0"/>
      <dgm:spPr/>
    </dgm:pt>
    <dgm:pt modelId="{C5DBDA63-8D74-4429-82C0-3FDA47C3A45B}" type="pres">
      <dgm:prSet presAssocID="{4572FE92-A046-4E71-8220-15F5F2BFB2A5}" presName="rootText" presStyleLbl="node3" presStyleIdx="2" presStyleCnt="8" custScaleX="119136" custScaleY="66703" custLinFactX="-100000" custLinFactY="63948" custLinFactNeighborX="-144633" custLinFactNeighborY="100000">
        <dgm:presLayoutVars>
          <dgm:chPref val="3"/>
        </dgm:presLayoutVars>
      </dgm:prSet>
      <dgm:spPr/>
    </dgm:pt>
    <dgm:pt modelId="{E315DE20-BEA2-4A3D-8A0E-C09DE191E387}" type="pres">
      <dgm:prSet presAssocID="{4572FE92-A046-4E71-8220-15F5F2BFB2A5}" presName="rootConnector" presStyleLbl="node3" presStyleIdx="2" presStyleCnt="8"/>
      <dgm:spPr/>
    </dgm:pt>
    <dgm:pt modelId="{AD626A09-5544-45DD-8167-37D1AFFF8325}" type="pres">
      <dgm:prSet presAssocID="{4572FE92-A046-4E71-8220-15F5F2BFB2A5}" presName="hierChild4" presStyleCnt="0"/>
      <dgm:spPr/>
    </dgm:pt>
    <dgm:pt modelId="{DEA05EE9-391E-4F0E-91AD-3D192A6B501F}" type="pres">
      <dgm:prSet presAssocID="{4572FE92-A046-4E71-8220-15F5F2BFB2A5}" presName="hierChild5" presStyleCnt="0"/>
      <dgm:spPr/>
    </dgm:pt>
    <dgm:pt modelId="{073571F5-22BD-4D86-B074-5E719B59EF32}" type="pres">
      <dgm:prSet presAssocID="{0EF8F980-743B-4D8B-8024-C8BF4AD938EA}" presName="Name37" presStyleLbl="parChTrans1D3" presStyleIdx="3" presStyleCnt="8"/>
      <dgm:spPr/>
    </dgm:pt>
    <dgm:pt modelId="{12B1A2ED-2307-4D87-BEEC-CE5795E0D488}" type="pres">
      <dgm:prSet presAssocID="{10690BF3-91D0-4EB1-87D2-8280377C1370}" presName="hierRoot2" presStyleCnt="0">
        <dgm:presLayoutVars>
          <dgm:hierBranch val="init"/>
        </dgm:presLayoutVars>
      </dgm:prSet>
      <dgm:spPr/>
    </dgm:pt>
    <dgm:pt modelId="{EF475252-BC64-4A5B-AF21-FB4129167DC1}" type="pres">
      <dgm:prSet presAssocID="{10690BF3-91D0-4EB1-87D2-8280377C1370}" presName="rootComposite" presStyleCnt="0"/>
      <dgm:spPr/>
    </dgm:pt>
    <dgm:pt modelId="{07D1B47E-B91B-4127-AE57-F1FD45680267}" type="pres">
      <dgm:prSet presAssocID="{10690BF3-91D0-4EB1-87D2-8280377C1370}" presName="rootText" presStyleLbl="node3" presStyleIdx="3" presStyleCnt="8" custScaleX="118771" custScaleY="63829" custLinFactX="-100000" custLinFactY="45800" custLinFactNeighborX="-145431" custLinFactNeighborY="100000">
        <dgm:presLayoutVars>
          <dgm:chPref val="3"/>
        </dgm:presLayoutVars>
      </dgm:prSet>
      <dgm:spPr/>
    </dgm:pt>
    <dgm:pt modelId="{375CA0C1-A5F2-498D-84B5-45F4DCB2360D}" type="pres">
      <dgm:prSet presAssocID="{10690BF3-91D0-4EB1-87D2-8280377C1370}" presName="rootConnector" presStyleLbl="node3" presStyleIdx="3" presStyleCnt="8"/>
      <dgm:spPr/>
    </dgm:pt>
    <dgm:pt modelId="{0CB4D173-933D-4A55-A337-1556842412ED}" type="pres">
      <dgm:prSet presAssocID="{10690BF3-91D0-4EB1-87D2-8280377C1370}" presName="hierChild4" presStyleCnt="0"/>
      <dgm:spPr/>
    </dgm:pt>
    <dgm:pt modelId="{94D171BF-97BA-4C00-AE80-94CE4E5F94E2}" type="pres">
      <dgm:prSet presAssocID="{10690BF3-91D0-4EB1-87D2-8280377C1370}" presName="hierChild5" presStyleCnt="0"/>
      <dgm:spPr/>
    </dgm:pt>
    <dgm:pt modelId="{D443551B-A170-4433-A1F5-752BC47980C5}" type="pres">
      <dgm:prSet presAssocID="{CDEB3241-6CE4-42AF-92D2-77767F944D97}" presName="Name37" presStyleLbl="parChTrans1D3" presStyleIdx="4" presStyleCnt="8"/>
      <dgm:spPr/>
    </dgm:pt>
    <dgm:pt modelId="{B7992C59-A587-4F38-885D-89543BA53422}" type="pres">
      <dgm:prSet presAssocID="{AE7FC9B8-6AD6-48E9-8A27-0D1BB0E86A82}" presName="hierRoot2" presStyleCnt="0">
        <dgm:presLayoutVars>
          <dgm:hierBranch val="init"/>
        </dgm:presLayoutVars>
      </dgm:prSet>
      <dgm:spPr/>
    </dgm:pt>
    <dgm:pt modelId="{A8FC0665-D084-43D9-A5B1-4C52DB781098}" type="pres">
      <dgm:prSet presAssocID="{AE7FC9B8-6AD6-48E9-8A27-0D1BB0E86A82}" presName="rootComposite" presStyleCnt="0"/>
      <dgm:spPr/>
    </dgm:pt>
    <dgm:pt modelId="{B1615E51-DBB1-4400-92A4-9A711D1E754E}" type="pres">
      <dgm:prSet presAssocID="{AE7FC9B8-6AD6-48E9-8A27-0D1BB0E86A82}" presName="rootText" presStyleLbl="node3" presStyleIdx="4" presStyleCnt="8" custFlipHor="1" custScaleX="122542" custScaleY="66538" custLinFactX="-100000" custLinFactY="28598" custLinFactNeighborX="-145446" custLinFactNeighborY="100000">
        <dgm:presLayoutVars>
          <dgm:chPref val="3"/>
        </dgm:presLayoutVars>
      </dgm:prSet>
      <dgm:spPr/>
    </dgm:pt>
    <dgm:pt modelId="{E825A415-A9E1-44E8-B60E-ECC7EC0E9B31}" type="pres">
      <dgm:prSet presAssocID="{AE7FC9B8-6AD6-48E9-8A27-0D1BB0E86A82}" presName="rootConnector" presStyleLbl="node3" presStyleIdx="4" presStyleCnt="8"/>
      <dgm:spPr/>
    </dgm:pt>
    <dgm:pt modelId="{35C54237-7442-4470-A7F5-B095ACAC10F3}" type="pres">
      <dgm:prSet presAssocID="{AE7FC9B8-6AD6-48E9-8A27-0D1BB0E86A82}" presName="hierChild4" presStyleCnt="0"/>
      <dgm:spPr/>
    </dgm:pt>
    <dgm:pt modelId="{2B1A8283-09D6-43ED-A7EB-01A07E6C498D}" type="pres">
      <dgm:prSet presAssocID="{AE7FC9B8-6AD6-48E9-8A27-0D1BB0E86A82}" presName="hierChild5" presStyleCnt="0"/>
      <dgm:spPr/>
    </dgm:pt>
    <dgm:pt modelId="{3EB3694B-ABCC-4A7B-8457-22012E1A3C9D}" type="pres">
      <dgm:prSet presAssocID="{B05B3DBA-50A2-4846-BE19-91ECF75956A5}" presName="hierChild7" presStyleCnt="0"/>
      <dgm:spPr/>
    </dgm:pt>
    <dgm:pt modelId="{757BDB14-9226-4682-A7D7-0F55F05C9DEA}" type="pres">
      <dgm:prSet presAssocID="{1F69B529-D1DE-4FEC-9FFD-C122A2F815FF}" presName="Name111" presStyleLbl="parChTrans1D2" presStyleIdx="2" presStyleCnt="3"/>
      <dgm:spPr/>
    </dgm:pt>
    <dgm:pt modelId="{639BA14B-0411-4044-8529-3FC86B892F13}" type="pres">
      <dgm:prSet presAssocID="{96F38AD5-6FFE-48CE-8BB1-494F6A65AB00}" presName="hierRoot3" presStyleCnt="0">
        <dgm:presLayoutVars>
          <dgm:hierBranch val="init"/>
        </dgm:presLayoutVars>
      </dgm:prSet>
      <dgm:spPr/>
    </dgm:pt>
    <dgm:pt modelId="{3868DD61-E4CD-42FD-AFD6-EFEBBF815561}" type="pres">
      <dgm:prSet presAssocID="{96F38AD5-6FFE-48CE-8BB1-494F6A65AB00}" presName="rootComposite3" presStyleCnt="0"/>
      <dgm:spPr/>
    </dgm:pt>
    <dgm:pt modelId="{F4361599-314E-4E34-A648-2F1D4E2B1882}" type="pres">
      <dgm:prSet presAssocID="{96F38AD5-6FFE-48CE-8BB1-494F6A65AB00}" presName="rootText3" presStyleLbl="asst1" presStyleIdx="1" presStyleCnt="2" custScaleX="290319" custScaleY="113384" custLinFactY="48001" custLinFactNeighborX="53145" custLinFactNeighborY="100000">
        <dgm:presLayoutVars>
          <dgm:chPref val="3"/>
        </dgm:presLayoutVars>
      </dgm:prSet>
      <dgm:spPr/>
    </dgm:pt>
    <dgm:pt modelId="{4032AEF4-028B-4E16-9855-C421E341CA60}" type="pres">
      <dgm:prSet presAssocID="{96F38AD5-6FFE-48CE-8BB1-494F6A65AB00}" presName="rootConnector3" presStyleLbl="asst1" presStyleIdx="1" presStyleCnt="2"/>
      <dgm:spPr/>
    </dgm:pt>
    <dgm:pt modelId="{AB825732-3C79-4CEC-83A4-563C469E1057}" type="pres">
      <dgm:prSet presAssocID="{96F38AD5-6FFE-48CE-8BB1-494F6A65AB00}" presName="hierChild6" presStyleCnt="0"/>
      <dgm:spPr/>
    </dgm:pt>
    <dgm:pt modelId="{793AA282-67CE-4DF8-A033-131FFB6D48C9}" type="pres">
      <dgm:prSet presAssocID="{4973091D-F221-44EF-A257-412439B003AF}" presName="Name37" presStyleLbl="parChTrans1D3" presStyleIdx="5" presStyleCnt="8"/>
      <dgm:spPr/>
    </dgm:pt>
    <dgm:pt modelId="{A5E54E9E-2B4A-4877-98D5-B9F8F3B199CB}" type="pres">
      <dgm:prSet presAssocID="{BF2AF193-08DE-4163-BE87-96A5CC619C81}" presName="hierRoot2" presStyleCnt="0">
        <dgm:presLayoutVars>
          <dgm:hierBranch val="init"/>
        </dgm:presLayoutVars>
      </dgm:prSet>
      <dgm:spPr/>
    </dgm:pt>
    <dgm:pt modelId="{C50F81EC-DE4B-4DD8-9094-84B5CB65DD34}" type="pres">
      <dgm:prSet presAssocID="{BF2AF193-08DE-4163-BE87-96A5CC619C81}" presName="rootComposite" presStyleCnt="0"/>
      <dgm:spPr/>
    </dgm:pt>
    <dgm:pt modelId="{9AA521E7-C689-49BC-A7B8-134417028118}" type="pres">
      <dgm:prSet presAssocID="{BF2AF193-08DE-4163-BE87-96A5CC619C81}" presName="rootText" presStyleLbl="node3" presStyleIdx="5" presStyleCnt="8" custScaleX="130034" custScaleY="70381" custLinFactY="150982" custLinFactNeighborX="49462" custLinFactNeighborY="200000">
        <dgm:presLayoutVars>
          <dgm:chPref val="3"/>
        </dgm:presLayoutVars>
      </dgm:prSet>
      <dgm:spPr/>
    </dgm:pt>
    <dgm:pt modelId="{5FA94F4A-212C-4E7B-8DDA-3A6F9BA07DC8}" type="pres">
      <dgm:prSet presAssocID="{BF2AF193-08DE-4163-BE87-96A5CC619C81}" presName="rootConnector" presStyleLbl="node3" presStyleIdx="5" presStyleCnt="8"/>
      <dgm:spPr/>
    </dgm:pt>
    <dgm:pt modelId="{555C688C-31D2-4985-B570-3FECA9D7942E}" type="pres">
      <dgm:prSet presAssocID="{BF2AF193-08DE-4163-BE87-96A5CC619C81}" presName="hierChild4" presStyleCnt="0"/>
      <dgm:spPr/>
    </dgm:pt>
    <dgm:pt modelId="{137A045B-A1C0-4CE8-9AF5-818A1EB9A8CA}" type="pres">
      <dgm:prSet presAssocID="{BF2AF193-08DE-4163-BE87-96A5CC619C81}" presName="hierChild5" presStyleCnt="0"/>
      <dgm:spPr/>
    </dgm:pt>
    <dgm:pt modelId="{CC825BF6-E48B-41CC-A20A-A9F86F4962A1}" type="pres">
      <dgm:prSet presAssocID="{B12AB273-9DB3-490F-953C-C84DB41CF0EB}" presName="Name37" presStyleLbl="parChTrans1D3" presStyleIdx="6" presStyleCnt="8"/>
      <dgm:spPr/>
    </dgm:pt>
    <dgm:pt modelId="{3D17D350-45D3-4E05-BA54-8FBF8FFC960A}" type="pres">
      <dgm:prSet presAssocID="{47771E63-F72A-4B30-8D3A-1B7AF785EE03}" presName="hierRoot2" presStyleCnt="0">
        <dgm:presLayoutVars>
          <dgm:hierBranch val="init"/>
        </dgm:presLayoutVars>
      </dgm:prSet>
      <dgm:spPr/>
    </dgm:pt>
    <dgm:pt modelId="{029EC4A5-C92E-42B9-889B-89604D88B7FC}" type="pres">
      <dgm:prSet presAssocID="{47771E63-F72A-4B30-8D3A-1B7AF785EE03}" presName="rootComposite" presStyleCnt="0"/>
      <dgm:spPr/>
    </dgm:pt>
    <dgm:pt modelId="{25B8C83D-9F9C-4C3C-BA17-F8535C3599AF}" type="pres">
      <dgm:prSet presAssocID="{47771E63-F72A-4B30-8D3A-1B7AF785EE03}" presName="rootText" presStyleLbl="node3" presStyleIdx="6" presStyleCnt="8" custScaleX="131391" custScaleY="75850" custLinFactNeighborX="47625" custLinFactNeighborY="54864">
        <dgm:presLayoutVars>
          <dgm:chPref val="3"/>
        </dgm:presLayoutVars>
      </dgm:prSet>
      <dgm:spPr/>
    </dgm:pt>
    <dgm:pt modelId="{A3307957-2E07-4EA3-B261-30A05707305C}" type="pres">
      <dgm:prSet presAssocID="{47771E63-F72A-4B30-8D3A-1B7AF785EE03}" presName="rootConnector" presStyleLbl="node3" presStyleIdx="6" presStyleCnt="8"/>
      <dgm:spPr/>
    </dgm:pt>
    <dgm:pt modelId="{976D0737-808E-4C34-8F20-DFEE46507AE0}" type="pres">
      <dgm:prSet presAssocID="{47771E63-F72A-4B30-8D3A-1B7AF785EE03}" presName="hierChild4" presStyleCnt="0"/>
      <dgm:spPr/>
    </dgm:pt>
    <dgm:pt modelId="{1FA84782-7DC1-4757-8233-CA33302926ED}" type="pres">
      <dgm:prSet presAssocID="{47771E63-F72A-4B30-8D3A-1B7AF785EE03}" presName="hierChild5" presStyleCnt="0"/>
      <dgm:spPr/>
    </dgm:pt>
    <dgm:pt modelId="{7B56B9FA-B5BB-4100-8280-E5EB9FD7CD79}" type="pres">
      <dgm:prSet presAssocID="{A03DBE23-9CDF-44E0-8E27-A9199192EC0B}" presName="Name37" presStyleLbl="parChTrans1D3" presStyleIdx="7" presStyleCnt="8"/>
      <dgm:spPr/>
    </dgm:pt>
    <dgm:pt modelId="{713F47A8-7021-4A04-8D6C-31D7BC29DEB2}" type="pres">
      <dgm:prSet presAssocID="{9272F70B-BFC6-49B5-A2E7-CEEF3E8A681A}" presName="hierRoot2" presStyleCnt="0">
        <dgm:presLayoutVars>
          <dgm:hierBranch val="init"/>
        </dgm:presLayoutVars>
      </dgm:prSet>
      <dgm:spPr/>
    </dgm:pt>
    <dgm:pt modelId="{F5D19A5D-1A9C-4447-B1D9-D0DACFE3CAF2}" type="pres">
      <dgm:prSet presAssocID="{9272F70B-BFC6-49B5-A2E7-CEEF3E8A681A}" presName="rootComposite" presStyleCnt="0"/>
      <dgm:spPr/>
    </dgm:pt>
    <dgm:pt modelId="{F94EFF15-22E7-4C84-8D63-5B3FC832C548}" type="pres">
      <dgm:prSet presAssocID="{9272F70B-BFC6-49B5-A2E7-CEEF3E8A681A}" presName="rootText" presStyleLbl="node3" presStyleIdx="7" presStyleCnt="8" custScaleX="134500" custScaleY="71275" custLinFactNeighborX="48225" custLinFactNeighborY="30730">
        <dgm:presLayoutVars>
          <dgm:chPref val="3"/>
        </dgm:presLayoutVars>
      </dgm:prSet>
      <dgm:spPr/>
    </dgm:pt>
    <dgm:pt modelId="{607AC2A8-255A-4623-847A-EC6EE21CB5EF}" type="pres">
      <dgm:prSet presAssocID="{9272F70B-BFC6-49B5-A2E7-CEEF3E8A681A}" presName="rootConnector" presStyleLbl="node3" presStyleIdx="7" presStyleCnt="8"/>
      <dgm:spPr/>
    </dgm:pt>
    <dgm:pt modelId="{A36F43C5-D8F8-4280-94F9-D5A58CEE19F5}" type="pres">
      <dgm:prSet presAssocID="{9272F70B-BFC6-49B5-A2E7-CEEF3E8A681A}" presName="hierChild4" presStyleCnt="0"/>
      <dgm:spPr/>
    </dgm:pt>
    <dgm:pt modelId="{B1EF96D9-0977-4E49-84D9-0F1B739E1C24}" type="pres">
      <dgm:prSet presAssocID="{9272F70B-BFC6-49B5-A2E7-CEEF3E8A681A}" presName="hierChild5" presStyleCnt="0"/>
      <dgm:spPr/>
    </dgm:pt>
    <dgm:pt modelId="{76F57AF7-13B0-4EDE-B8ED-36B49746DFCD}" type="pres">
      <dgm:prSet presAssocID="{96F38AD5-6FFE-48CE-8BB1-494F6A65AB00}" presName="hierChild7" presStyleCnt="0"/>
      <dgm:spPr/>
    </dgm:pt>
  </dgm:ptLst>
  <dgm:cxnLst>
    <dgm:cxn modelId="{C9D9EA01-9948-4120-82EA-B42A0A256BE7}" type="presOf" srcId="{2393FEC2-2057-4C65-BEFD-C465D25264F8}" destId="{6B564B32-DC1D-4254-AE54-1A40B5610000}" srcOrd="0" destOrd="0" presId="urn:microsoft.com/office/officeart/2005/8/layout/orgChart1"/>
    <dgm:cxn modelId="{411AC902-270E-4AC8-94DD-A6F7A49322A3}" type="presOf" srcId="{720C560E-06E3-410C-B45B-5F6F0D43B556}" destId="{1C2ED7F1-0F3E-4CB0-B137-6979A8155EE3}" srcOrd="0" destOrd="0" presId="urn:microsoft.com/office/officeart/2005/8/layout/orgChart1"/>
    <dgm:cxn modelId="{E91C7B06-D129-4132-A0F7-4FA2D1478DCB}" type="presOf" srcId="{AE7FC9B8-6AD6-48E9-8A27-0D1BB0E86A82}" destId="{B1615E51-DBB1-4400-92A4-9A711D1E754E}" srcOrd="0" destOrd="0" presId="urn:microsoft.com/office/officeart/2005/8/layout/orgChart1"/>
    <dgm:cxn modelId="{5570C109-ADB0-4A11-8462-1EB57906C348}" srcId="{6D2BF838-0F17-44E9-B82D-E7B24646624E}" destId="{8B93EB25-A2F9-4318-86E3-9618BC8F1CFA}" srcOrd="1" destOrd="0" parTransId="{4BDD85E4-EC20-4C7C-B4F0-CEECC5C8F442}" sibTransId="{D9767EC3-E032-485C-A492-4FC74A542165}"/>
    <dgm:cxn modelId="{7717CA14-CC3E-4094-B970-DC9718392CC8}" srcId="{96F38AD5-6FFE-48CE-8BB1-494F6A65AB00}" destId="{9272F70B-BFC6-49B5-A2E7-CEEF3E8A681A}" srcOrd="2" destOrd="0" parTransId="{A03DBE23-9CDF-44E0-8E27-A9199192EC0B}" sibTransId="{8B4D304F-309D-4A1B-903A-B3EB4F4321B5}"/>
    <dgm:cxn modelId="{507BD715-B390-42B6-842A-503496979145}" type="presOf" srcId="{4572FE92-A046-4E71-8220-15F5F2BFB2A5}" destId="{E315DE20-BEA2-4A3D-8A0E-C09DE191E387}" srcOrd="1" destOrd="0" presId="urn:microsoft.com/office/officeart/2005/8/layout/orgChart1"/>
    <dgm:cxn modelId="{66874421-6DEB-4F60-94F8-D3B4A265DDA0}" srcId="{A7FDC488-06AC-488A-9B66-81DA00820AA2}" destId="{96F38AD5-6FFE-48CE-8BB1-494F6A65AB00}" srcOrd="2" destOrd="0" parTransId="{1F69B529-D1DE-4FEC-9FFD-C122A2F815FF}" sibTransId="{ADD09E89-46DF-4641-9C06-A4917C3F15D7}"/>
    <dgm:cxn modelId="{734FB223-D069-41CE-AF3A-552992841528}" type="presOf" srcId="{B05B3DBA-50A2-4846-BE19-91ECF75956A5}" destId="{29A99AFA-9892-4645-9275-4A7822F6509B}" srcOrd="1" destOrd="0" presId="urn:microsoft.com/office/officeart/2005/8/layout/orgChart1"/>
    <dgm:cxn modelId="{36253124-D9FB-457C-A41B-56668D6FEAC4}" type="presOf" srcId="{47771E63-F72A-4B30-8D3A-1B7AF785EE03}" destId="{25B8C83D-9F9C-4C3C-BA17-F8535C3599AF}" srcOrd="0" destOrd="0" presId="urn:microsoft.com/office/officeart/2005/8/layout/orgChart1"/>
    <dgm:cxn modelId="{56C80526-426D-40A8-AB44-46C5D826C624}" type="presOf" srcId="{4973091D-F221-44EF-A257-412439B003AF}" destId="{793AA282-67CE-4DF8-A033-131FFB6D48C9}" srcOrd="0" destOrd="0" presId="urn:microsoft.com/office/officeart/2005/8/layout/orgChart1"/>
    <dgm:cxn modelId="{CFE0112E-4593-4130-8AB2-A68498D6D11C}" type="presOf" srcId="{4572FE92-A046-4E71-8220-15F5F2BFB2A5}" destId="{C5DBDA63-8D74-4429-82C0-3FDA47C3A45B}" srcOrd="0" destOrd="0" presId="urn:microsoft.com/office/officeart/2005/8/layout/orgChart1"/>
    <dgm:cxn modelId="{AA32A12E-6579-4CA2-A659-E215B7F140D7}" type="presOf" srcId="{BAFA04C4-9CAA-4111-AC99-32DA5E1C1423}" destId="{A1C36FDE-AA49-46AE-860E-583BB119CEDD}" srcOrd="0" destOrd="0" presId="urn:microsoft.com/office/officeart/2005/8/layout/orgChart1"/>
    <dgm:cxn modelId="{04559A37-242E-41AD-AC74-EF34BA8DB6C5}" type="presOf" srcId="{9272F70B-BFC6-49B5-A2E7-CEEF3E8A681A}" destId="{607AC2A8-255A-4623-847A-EC6EE21CB5EF}" srcOrd="1" destOrd="0" presId="urn:microsoft.com/office/officeart/2005/8/layout/orgChart1"/>
    <dgm:cxn modelId="{AE36F438-2622-441C-A729-FF6F772BE57F}" type="presOf" srcId="{11BA42B0-1E89-4AA9-8AEF-55E6CCE582E2}" destId="{E4AEF56C-50E4-4939-A5B0-C6E3ED5D8EA3}" srcOrd="0" destOrd="0" presId="urn:microsoft.com/office/officeart/2005/8/layout/orgChart1"/>
    <dgm:cxn modelId="{84FCA73A-C7A9-4EA0-B645-7CBEEE0E229A}" type="presOf" srcId="{9272F70B-BFC6-49B5-A2E7-CEEF3E8A681A}" destId="{F94EFF15-22E7-4C84-8D63-5B3FC832C548}" srcOrd="0" destOrd="0" presId="urn:microsoft.com/office/officeart/2005/8/layout/orgChart1"/>
    <dgm:cxn modelId="{8B0A2A5F-F69D-4E7B-8858-7DCAE990FA72}" type="presOf" srcId="{BF2AF193-08DE-4163-BE87-96A5CC619C81}" destId="{9AA521E7-C689-49BC-A7B8-134417028118}" srcOrd="0" destOrd="0" presId="urn:microsoft.com/office/officeart/2005/8/layout/orgChart1"/>
    <dgm:cxn modelId="{BEA6775F-DA77-4996-803C-587DD3E700BB}" type="presOf" srcId="{6D2BF838-0F17-44E9-B82D-E7B24646624E}" destId="{6A0AC074-E864-4E43-9B13-6A303F4257EB}" srcOrd="0" destOrd="0" presId="urn:microsoft.com/office/officeart/2005/8/layout/orgChart1"/>
    <dgm:cxn modelId="{D1556560-F41E-4291-B5CE-13354F5120C4}" type="presOf" srcId="{BF2AF193-08DE-4163-BE87-96A5CC619C81}" destId="{5FA94F4A-212C-4E7B-8DDA-3A6F9BA07DC8}" srcOrd="1" destOrd="0" presId="urn:microsoft.com/office/officeart/2005/8/layout/orgChart1"/>
    <dgm:cxn modelId="{C7429542-4022-4744-8517-2ECBB6C88180}" type="presOf" srcId="{96F38AD5-6FFE-48CE-8BB1-494F6A65AB00}" destId="{4032AEF4-028B-4E16-9855-C421E341CA60}" srcOrd="1" destOrd="0" presId="urn:microsoft.com/office/officeart/2005/8/layout/orgChart1"/>
    <dgm:cxn modelId="{53DE2563-56FB-44DF-929E-FBC86E57B7E1}" type="presOf" srcId="{8B93EB25-A2F9-4318-86E3-9618BC8F1CFA}" destId="{F94AA201-A648-4EA1-940A-8F11556E51AE}" srcOrd="1" destOrd="0" presId="urn:microsoft.com/office/officeart/2005/8/layout/orgChart1"/>
    <dgm:cxn modelId="{B3E80566-56B9-4376-AF04-576D66B400CE}" srcId="{B05B3DBA-50A2-4846-BE19-91ECF75956A5}" destId="{AE7FC9B8-6AD6-48E9-8A27-0D1BB0E86A82}" srcOrd="2" destOrd="0" parTransId="{CDEB3241-6CE4-42AF-92D2-77767F944D97}" sibTransId="{8C322D01-2431-47F7-A166-2238972235B2}"/>
    <dgm:cxn modelId="{3D152750-06F7-4192-963F-C1774CC293DF}" type="presOf" srcId="{47771E63-F72A-4B30-8D3A-1B7AF785EE03}" destId="{A3307957-2E07-4EA3-B261-30A05707305C}" srcOrd="1" destOrd="0" presId="urn:microsoft.com/office/officeart/2005/8/layout/orgChart1"/>
    <dgm:cxn modelId="{03FF4557-C565-403A-B515-59529B6202FB}" srcId="{A7FDC488-06AC-488A-9B66-81DA00820AA2}" destId="{6D2BF838-0F17-44E9-B82D-E7B24646624E}" srcOrd="1" destOrd="0" parTransId="{2393FEC2-2057-4C65-BEFD-C465D25264F8}" sibTransId="{BC52D1EB-F034-49FB-B0C3-B9E29A04E856}"/>
    <dgm:cxn modelId="{34804183-6909-46C1-AC8D-D0716E98E2A3}" type="presOf" srcId="{11BA42B0-1E89-4AA9-8AEF-55E6CCE582E2}" destId="{7873BDD9-833F-4E04-828B-21D6DBB5DDAB}" srcOrd="1" destOrd="0" presId="urn:microsoft.com/office/officeart/2005/8/layout/orgChart1"/>
    <dgm:cxn modelId="{9CEB2084-B535-4C31-97B1-2A0CE52C2AE0}" type="presOf" srcId="{B12AB273-9DB3-490F-953C-C84DB41CF0EB}" destId="{CC825BF6-E48B-41CC-A20A-A9F86F4962A1}" srcOrd="0" destOrd="0" presId="urn:microsoft.com/office/officeart/2005/8/layout/orgChart1"/>
    <dgm:cxn modelId="{16CC788C-4D31-4810-B625-FAE351166BA4}" type="presOf" srcId="{A7FDC488-06AC-488A-9B66-81DA00820AA2}" destId="{0B3B78FF-1DB8-4194-8A7F-34DEF80F9AA9}" srcOrd="0" destOrd="0" presId="urn:microsoft.com/office/officeart/2005/8/layout/orgChart1"/>
    <dgm:cxn modelId="{7B282797-A7C8-4C8A-B194-56A016F9DBFE}" srcId="{96F38AD5-6FFE-48CE-8BB1-494F6A65AB00}" destId="{47771E63-F72A-4B30-8D3A-1B7AF785EE03}" srcOrd="1" destOrd="0" parTransId="{B12AB273-9DB3-490F-953C-C84DB41CF0EB}" sibTransId="{0071DE2C-D62E-46BF-84F4-F3FCAFFF942D}"/>
    <dgm:cxn modelId="{291DB39E-BCED-42A1-BD97-7C8C89D1381B}" srcId="{B05B3DBA-50A2-4846-BE19-91ECF75956A5}" destId="{4572FE92-A046-4E71-8220-15F5F2BFB2A5}" srcOrd="0" destOrd="0" parTransId="{9184364F-91D5-4869-866C-9DFA52E1D0F1}" sibTransId="{0F90274C-DAAC-490D-A9C7-ECD1D627177D}"/>
    <dgm:cxn modelId="{597BD29F-1A66-457D-9EDC-5C71CDE02D83}" type="presOf" srcId="{AE7FC9B8-6AD6-48E9-8A27-0D1BB0E86A82}" destId="{E825A415-A9E1-44E8-B60E-ECC7EC0E9B31}" srcOrd="1" destOrd="0" presId="urn:microsoft.com/office/officeart/2005/8/layout/orgChart1"/>
    <dgm:cxn modelId="{A416B6A0-ACD1-443C-8D61-ECA9C6AA64C2}" srcId="{B05B3DBA-50A2-4846-BE19-91ECF75956A5}" destId="{10690BF3-91D0-4EB1-87D2-8280377C1370}" srcOrd="1" destOrd="0" parTransId="{0EF8F980-743B-4D8B-8024-C8BF4AD938EA}" sibTransId="{2B5979AA-D398-4276-820F-1677F8B5770A}"/>
    <dgm:cxn modelId="{294EA3A3-89FD-4A6C-B558-83139407A3F3}" type="presOf" srcId="{4BDD85E4-EC20-4C7C-B4F0-CEECC5C8F442}" destId="{B0A4986E-716A-4448-823E-48B4509FF20B}" srcOrd="0" destOrd="0" presId="urn:microsoft.com/office/officeart/2005/8/layout/orgChart1"/>
    <dgm:cxn modelId="{3AE211A8-EF15-44F9-86FF-781679B11EE4}" type="presOf" srcId="{1F69B529-D1DE-4FEC-9FFD-C122A2F815FF}" destId="{757BDB14-9226-4682-A7D7-0F55F05C9DEA}" srcOrd="0" destOrd="0" presId="urn:microsoft.com/office/officeart/2005/8/layout/orgChart1"/>
    <dgm:cxn modelId="{001058B0-972F-45D8-A80E-1B1FB0D13A0E}" type="presOf" srcId="{10690BF3-91D0-4EB1-87D2-8280377C1370}" destId="{375CA0C1-A5F2-498D-84B5-45F4DCB2360D}" srcOrd="1" destOrd="0" presId="urn:microsoft.com/office/officeart/2005/8/layout/orgChart1"/>
    <dgm:cxn modelId="{B7A9B8B4-1373-4696-B95C-A762901B4564}" srcId="{BAFA04C4-9CAA-4111-AC99-32DA5E1C1423}" destId="{A7FDC488-06AC-488A-9B66-81DA00820AA2}" srcOrd="0" destOrd="0" parTransId="{BF2669E1-15C5-4F57-B90C-E194A56BBA5D}" sibTransId="{A54C8CAF-5A68-4F84-AB33-9B5EED6BFD74}"/>
    <dgm:cxn modelId="{A5D19EB9-8687-4C0D-8CD0-77B8E6D90FC7}" srcId="{96F38AD5-6FFE-48CE-8BB1-494F6A65AB00}" destId="{BF2AF193-08DE-4163-BE87-96A5CC619C81}" srcOrd="0" destOrd="0" parTransId="{4973091D-F221-44EF-A257-412439B003AF}" sibTransId="{E2B28931-391D-475B-A16F-981CF2BFF768}"/>
    <dgm:cxn modelId="{49A035C4-7D0C-480F-BB87-592E3B552062}" type="presOf" srcId="{9184364F-91D5-4869-866C-9DFA52E1D0F1}" destId="{898BFEC9-856B-4045-8DF4-CA41BBA22656}" srcOrd="0" destOrd="0" presId="urn:microsoft.com/office/officeart/2005/8/layout/orgChart1"/>
    <dgm:cxn modelId="{C9EC1BD9-DBF2-453F-8E30-64CDFADD42A8}" type="presOf" srcId="{96F38AD5-6FFE-48CE-8BB1-494F6A65AB00}" destId="{F4361599-314E-4E34-A648-2F1D4E2B1882}" srcOrd="0" destOrd="0" presId="urn:microsoft.com/office/officeart/2005/8/layout/orgChart1"/>
    <dgm:cxn modelId="{09368CDB-8823-4AD6-BADB-950C205BFEC0}" type="presOf" srcId="{A7FDC488-06AC-488A-9B66-81DA00820AA2}" destId="{6761222C-A3B7-423D-B0E4-6822F08F5C8E}" srcOrd="1" destOrd="0" presId="urn:microsoft.com/office/officeart/2005/8/layout/orgChart1"/>
    <dgm:cxn modelId="{12AA5CDD-EE01-4F26-ABFE-E87FF24CECE8}" type="presOf" srcId="{CDEB3241-6CE4-42AF-92D2-77767F944D97}" destId="{D443551B-A170-4433-A1F5-752BC47980C5}" srcOrd="0" destOrd="0" presId="urn:microsoft.com/office/officeart/2005/8/layout/orgChart1"/>
    <dgm:cxn modelId="{35D67BE0-3D4A-459B-9F0C-55DDAA61A2A6}" type="presOf" srcId="{0EF8F980-743B-4D8B-8024-C8BF4AD938EA}" destId="{073571F5-22BD-4D86-B074-5E719B59EF32}" srcOrd="0" destOrd="0" presId="urn:microsoft.com/office/officeart/2005/8/layout/orgChart1"/>
    <dgm:cxn modelId="{B7006FE4-F89E-4022-AE53-01162BA5F051}" type="presOf" srcId="{A03DBE23-9CDF-44E0-8E27-A9199192EC0B}" destId="{7B56B9FA-B5BB-4100-8280-E5EB9FD7CD79}" srcOrd="0" destOrd="0" presId="urn:microsoft.com/office/officeart/2005/8/layout/orgChart1"/>
    <dgm:cxn modelId="{A9ADB9EB-F838-4FC0-8DDF-2DE5DDD8D417}" srcId="{6D2BF838-0F17-44E9-B82D-E7B24646624E}" destId="{11BA42B0-1E89-4AA9-8AEF-55E6CCE582E2}" srcOrd="0" destOrd="0" parTransId="{720C560E-06E3-410C-B45B-5F6F0D43B556}" sibTransId="{FBA1809E-B41D-4422-AC5F-4041EC1B8A01}"/>
    <dgm:cxn modelId="{98A1B8EE-9AB2-45B8-BFD2-85E6560B446F}" type="presOf" srcId="{B05B3DBA-50A2-4846-BE19-91ECF75956A5}" destId="{30C4292A-7D9C-4E4D-970D-6499ADEC793D}" srcOrd="0" destOrd="0" presId="urn:microsoft.com/office/officeart/2005/8/layout/orgChart1"/>
    <dgm:cxn modelId="{F115F0F0-2E1A-40A5-8460-2229F0DF52BC}" type="presOf" srcId="{6D2BF838-0F17-44E9-B82D-E7B24646624E}" destId="{712EEDE0-2D19-4FD7-AFDD-9D2DDB9F5046}" srcOrd="1" destOrd="0" presId="urn:microsoft.com/office/officeart/2005/8/layout/orgChart1"/>
    <dgm:cxn modelId="{20DE91F4-B0D6-4973-9426-BFD42B5DCD79}" type="presOf" srcId="{10690BF3-91D0-4EB1-87D2-8280377C1370}" destId="{07D1B47E-B91B-4127-AE57-F1FD45680267}" srcOrd="0" destOrd="0" presId="urn:microsoft.com/office/officeart/2005/8/layout/orgChart1"/>
    <dgm:cxn modelId="{7A713DF5-5DFE-4012-BC3F-3BAB5204D406}" type="presOf" srcId="{4300DB3C-2751-4CB1-81E5-5313E82698B4}" destId="{D156EE0B-4F68-4A5A-BECE-394C36CB91BE}" srcOrd="0" destOrd="0" presId="urn:microsoft.com/office/officeart/2005/8/layout/orgChart1"/>
    <dgm:cxn modelId="{601A2EF7-7051-41F7-B71B-8CF570003FAD}" srcId="{A7FDC488-06AC-488A-9B66-81DA00820AA2}" destId="{B05B3DBA-50A2-4846-BE19-91ECF75956A5}" srcOrd="0" destOrd="0" parTransId="{4300DB3C-2751-4CB1-81E5-5313E82698B4}" sibTransId="{CDA87B38-72C5-4D1F-B507-2796FE275F85}"/>
    <dgm:cxn modelId="{F97B28FC-4070-48E4-B042-78F44E845780}" type="presOf" srcId="{8B93EB25-A2F9-4318-86E3-9618BC8F1CFA}" destId="{5336D7B6-262A-47E2-A3AC-265DDDDA0848}" srcOrd="0" destOrd="0" presId="urn:microsoft.com/office/officeart/2005/8/layout/orgChart1"/>
    <dgm:cxn modelId="{C5049615-2C77-4D62-8286-8BA491EB2E45}" type="presParOf" srcId="{A1C36FDE-AA49-46AE-860E-583BB119CEDD}" destId="{CFDE28C6-FC9B-450E-AE9F-9EDE5243079F}" srcOrd="0" destOrd="0" presId="urn:microsoft.com/office/officeart/2005/8/layout/orgChart1"/>
    <dgm:cxn modelId="{01758803-849D-455A-9610-0C4F5EC91310}" type="presParOf" srcId="{CFDE28C6-FC9B-450E-AE9F-9EDE5243079F}" destId="{C849314A-91A8-4F3F-B764-25B069199B1E}" srcOrd="0" destOrd="0" presId="urn:microsoft.com/office/officeart/2005/8/layout/orgChart1"/>
    <dgm:cxn modelId="{96F0EB7D-FF7D-437F-92BD-46462FD6712A}" type="presParOf" srcId="{C849314A-91A8-4F3F-B764-25B069199B1E}" destId="{0B3B78FF-1DB8-4194-8A7F-34DEF80F9AA9}" srcOrd="0" destOrd="0" presId="urn:microsoft.com/office/officeart/2005/8/layout/orgChart1"/>
    <dgm:cxn modelId="{53B2EF6F-8539-46B5-B00E-EED133686FD7}" type="presParOf" srcId="{C849314A-91A8-4F3F-B764-25B069199B1E}" destId="{6761222C-A3B7-423D-B0E4-6822F08F5C8E}" srcOrd="1" destOrd="0" presId="urn:microsoft.com/office/officeart/2005/8/layout/orgChart1"/>
    <dgm:cxn modelId="{41B49C0E-3237-4BA1-B9CD-E9D2FE492FA7}" type="presParOf" srcId="{CFDE28C6-FC9B-450E-AE9F-9EDE5243079F}" destId="{989B8440-77C3-4AC2-861D-FE12600CBF5F}" srcOrd="1" destOrd="0" presId="urn:microsoft.com/office/officeart/2005/8/layout/orgChart1"/>
    <dgm:cxn modelId="{567AF3BF-E65B-4944-BE10-457B754F7719}" type="presParOf" srcId="{989B8440-77C3-4AC2-861D-FE12600CBF5F}" destId="{6B564B32-DC1D-4254-AE54-1A40B5610000}" srcOrd="0" destOrd="0" presId="urn:microsoft.com/office/officeart/2005/8/layout/orgChart1"/>
    <dgm:cxn modelId="{DDFFACAA-3D44-4ADB-B793-1D6C679EEDFE}" type="presParOf" srcId="{989B8440-77C3-4AC2-861D-FE12600CBF5F}" destId="{876C5A2B-0C70-4AA6-B2A4-114EC12D930A}" srcOrd="1" destOrd="0" presId="urn:microsoft.com/office/officeart/2005/8/layout/orgChart1"/>
    <dgm:cxn modelId="{955A59E8-7C68-4302-AC6C-499AF28961D5}" type="presParOf" srcId="{876C5A2B-0C70-4AA6-B2A4-114EC12D930A}" destId="{F7068B9D-FFA9-4C00-A1C5-3B209F91BB8F}" srcOrd="0" destOrd="0" presId="urn:microsoft.com/office/officeart/2005/8/layout/orgChart1"/>
    <dgm:cxn modelId="{8F86C032-A5E0-46AB-AB7D-952718F480BE}" type="presParOf" srcId="{F7068B9D-FFA9-4C00-A1C5-3B209F91BB8F}" destId="{6A0AC074-E864-4E43-9B13-6A303F4257EB}" srcOrd="0" destOrd="0" presId="urn:microsoft.com/office/officeart/2005/8/layout/orgChart1"/>
    <dgm:cxn modelId="{6BC3A516-9004-4668-AB69-0E4461299423}" type="presParOf" srcId="{F7068B9D-FFA9-4C00-A1C5-3B209F91BB8F}" destId="{712EEDE0-2D19-4FD7-AFDD-9D2DDB9F5046}" srcOrd="1" destOrd="0" presId="urn:microsoft.com/office/officeart/2005/8/layout/orgChart1"/>
    <dgm:cxn modelId="{520D84CC-0E1A-45F9-8972-FEBF0B27A7C8}" type="presParOf" srcId="{876C5A2B-0C70-4AA6-B2A4-114EC12D930A}" destId="{13D5E041-F0E1-40EE-8CC1-D9D7447A7B0E}" srcOrd="1" destOrd="0" presId="urn:microsoft.com/office/officeart/2005/8/layout/orgChart1"/>
    <dgm:cxn modelId="{5CAE315F-D1F0-4FA3-BD35-0F4619AFCA94}" type="presParOf" srcId="{13D5E041-F0E1-40EE-8CC1-D9D7447A7B0E}" destId="{1C2ED7F1-0F3E-4CB0-B137-6979A8155EE3}" srcOrd="0" destOrd="0" presId="urn:microsoft.com/office/officeart/2005/8/layout/orgChart1"/>
    <dgm:cxn modelId="{FE15F7C9-81F2-4AB9-830E-F7B30D752FA1}" type="presParOf" srcId="{13D5E041-F0E1-40EE-8CC1-D9D7447A7B0E}" destId="{D59C2B49-AE19-48A5-9FEF-BA579A8FE666}" srcOrd="1" destOrd="0" presId="urn:microsoft.com/office/officeart/2005/8/layout/orgChart1"/>
    <dgm:cxn modelId="{37F6DED7-EF76-4E3E-9CA4-23BD8E2FE062}" type="presParOf" srcId="{D59C2B49-AE19-48A5-9FEF-BA579A8FE666}" destId="{B8F082E2-3BB1-4977-8B60-7491D88F007A}" srcOrd="0" destOrd="0" presId="urn:microsoft.com/office/officeart/2005/8/layout/orgChart1"/>
    <dgm:cxn modelId="{BDC4912C-34B0-468F-895E-D8D2F6F615EE}" type="presParOf" srcId="{B8F082E2-3BB1-4977-8B60-7491D88F007A}" destId="{E4AEF56C-50E4-4939-A5B0-C6E3ED5D8EA3}" srcOrd="0" destOrd="0" presId="urn:microsoft.com/office/officeart/2005/8/layout/orgChart1"/>
    <dgm:cxn modelId="{29F6C7F7-BB0A-4898-829E-4B1F71711058}" type="presParOf" srcId="{B8F082E2-3BB1-4977-8B60-7491D88F007A}" destId="{7873BDD9-833F-4E04-828B-21D6DBB5DDAB}" srcOrd="1" destOrd="0" presId="urn:microsoft.com/office/officeart/2005/8/layout/orgChart1"/>
    <dgm:cxn modelId="{870163AB-FDB3-45E8-A503-8AC120EC7018}" type="presParOf" srcId="{D59C2B49-AE19-48A5-9FEF-BA579A8FE666}" destId="{19B71151-3507-44B8-A122-7D043FE81531}" srcOrd="1" destOrd="0" presId="urn:microsoft.com/office/officeart/2005/8/layout/orgChart1"/>
    <dgm:cxn modelId="{FB1239A3-4C12-4228-9B8E-B05BEBF38645}" type="presParOf" srcId="{D59C2B49-AE19-48A5-9FEF-BA579A8FE666}" destId="{2C7D918A-9F12-42BC-A7AE-FC97F8F0FD20}" srcOrd="2" destOrd="0" presId="urn:microsoft.com/office/officeart/2005/8/layout/orgChart1"/>
    <dgm:cxn modelId="{7BCDA3BA-2964-43CF-BE8C-2ADAB8E3A130}" type="presParOf" srcId="{13D5E041-F0E1-40EE-8CC1-D9D7447A7B0E}" destId="{B0A4986E-716A-4448-823E-48B4509FF20B}" srcOrd="2" destOrd="0" presId="urn:microsoft.com/office/officeart/2005/8/layout/orgChart1"/>
    <dgm:cxn modelId="{677A3D0F-1790-4576-BDEE-98D0DCDC3B51}" type="presParOf" srcId="{13D5E041-F0E1-40EE-8CC1-D9D7447A7B0E}" destId="{26041BEC-A5D4-45EA-AF23-84940C64D5F9}" srcOrd="3" destOrd="0" presId="urn:microsoft.com/office/officeart/2005/8/layout/orgChart1"/>
    <dgm:cxn modelId="{811AFAA9-C1A5-4A7C-AD9F-D4B5CA46D70A}" type="presParOf" srcId="{26041BEC-A5D4-45EA-AF23-84940C64D5F9}" destId="{EE1B3D55-1AB6-4B9B-A82E-42844C2A2CFF}" srcOrd="0" destOrd="0" presId="urn:microsoft.com/office/officeart/2005/8/layout/orgChart1"/>
    <dgm:cxn modelId="{59630462-4FEF-425F-8F44-DFD1136D953F}" type="presParOf" srcId="{EE1B3D55-1AB6-4B9B-A82E-42844C2A2CFF}" destId="{5336D7B6-262A-47E2-A3AC-265DDDDA0848}" srcOrd="0" destOrd="0" presId="urn:microsoft.com/office/officeart/2005/8/layout/orgChart1"/>
    <dgm:cxn modelId="{00685D56-37DE-4C83-BE42-63546D6CC7DB}" type="presParOf" srcId="{EE1B3D55-1AB6-4B9B-A82E-42844C2A2CFF}" destId="{F94AA201-A648-4EA1-940A-8F11556E51AE}" srcOrd="1" destOrd="0" presId="urn:microsoft.com/office/officeart/2005/8/layout/orgChart1"/>
    <dgm:cxn modelId="{B01C48EA-93C6-4E8C-8008-A9B23ADA1C57}" type="presParOf" srcId="{26041BEC-A5D4-45EA-AF23-84940C64D5F9}" destId="{B80FB563-C4D1-4A15-A562-37184A93BE92}" srcOrd="1" destOrd="0" presId="urn:microsoft.com/office/officeart/2005/8/layout/orgChart1"/>
    <dgm:cxn modelId="{DE9F9E7A-1AD1-444D-BB94-98BDE13EBC26}" type="presParOf" srcId="{26041BEC-A5D4-45EA-AF23-84940C64D5F9}" destId="{0A4245B9-4D53-4551-A183-F6939C8A16DA}" srcOrd="2" destOrd="0" presId="urn:microsoft.com/office/officeart/2005/8/layout/orgChart1"/>
    <dgm:cxn modelId="{C941E600-C4D0-42D4-B643-9C4C99CF2015}" type="presParOf" srcId="{876C5A2B-0C70-4AA6-B2A4-114EC12D930A}" destId="{00BBDC62-E135-4F99-8AFF-FC935E44E116}" srcOrd="2" destOrd="0" presId="urn:microsoft.com/office/officeart/2005/8/layout/orgChart1"/>
    <dgm:cxn modelId="{903F956F-22E7-429A-9963-32E77C6FA50D}" type="presParOf" srcId="{CFDE28C6-FC9B-450E-AE9F-9EDE5243079F}" destId="{D2274C8E-2CE0-4555-874A-46B484C7CDB6}" srcOrd="2" destOrd="0" presId="urn:microsoft.com/office/officeart/2005/8/layout/orgChart1"/>
    <dgm:cxn modelId="{2693F789-6CE0-4836-B622-6D5A30FEFBA4}" type="presParOf" srcId="{D2274C8E-2CE0-4555-874A-46B484C7CDB6}" destId="{D156EE0B-4F68-4A5A-BECE-394C36CB91BE}" srcOrd="0" destOrd="0" presId="urn:microsoft.com/office/officeart/2005/8/layout/orgChart1"/>
    <dgm:cxn modelId="{29B3EB5A-A85E-46A5-8930-42434765BAC8}" type="presParOf" srcId="{D2274C8E-2CE0-4555-874A-46B484C7CDB6}" destId="{6484869C-009C-43DD-8D8F-9B71B28976E6}" srcOrd="1" destOrd="0" presId="urn:microsoft.com/office/officeart/2005/8/layout/orgChart1"/>
    <dgm:cxn modelId="{F531D5CE-85C3-4F1C-859C-F2B67181AB5D}" type="presParOf" srcId="{6484869C-009C-43DD-8D8F-9B71B28976E6}" destId="{4A850FB9-287D-45A3-99DF-1606BBC0C824}" srcOrd="0" destOrd="0" presId="urn:microsoft.com/office/officeart/2005/8/layout/orgChart1"/>
    <dgm:cxn modelId="{CADF2998-B8A3-49AC-9D55-076BB2EA5992}" type="presParOf" srcId="{4A850FB9-287D-45A3-99DF-1606BBC0C824}" destId="{30C4292A-7D9C-4E4D-970D-6499ADEC793D}" srcOrd="0" destOrd="0" presId="urn:microsoft.com/office/officeart/2005/8/layout/orgChart1"/>
    <dgm:cxn modelId="{AA50CEEA-69AE-4736-AB65-2F3E278DD722}" type="presParOf" srcId="{4A850FB9-287D-45A3-99DF-1606BBC0C824}" destId="{29A99AFA-9892-4645-9275-4A7822F6509B}" srcOrd="1" destOrd="0" presId="urn:microsoft.com/office/officeart/2005/8/layout/orgChart1"/>
    <dgm:cxn modelId="{AB102B6D-9A6C-45F1-942D-AEC35524E580}" type="presParOf" srcId="{6484869C-009C-43DD-8D8F-9B71B28976E6}" destId="{9AB2F1A4-BC8E-4177-9B09-F6E23923189C}" srcOrd="1" destOrd="0" presId="urn:microsoft.com/office/officeart/2005/8/layout/orgChart1"/>
    <dgm:cxn modelId="{38D909FF-66DC-476D-A98E-7E22B667F50F}" type="presParOf" srcId="{9AB2F1A4-BC8E-4177-9B09-F6E23923189C}" destId="{898BFEC9-856B-4045-8DF4-CA41BBA22656}" srcOrd="0" destOrd="0" presId="urn:microsoft.com/office/officeart/2005/8/layout/orgChart1"/>
    <dgm:cxn modelId="{79D129C1-FC7F-444C-B87D-EB90310AFF51}" type="presParOf" srcId="{9AB2F1A4-BC8E-4177-9B09-F6E23923189C}" destId="{F2304E12-7E18-48A0-B4CF-8327622038F6}" srcOrd="1" destOrd="0" presId="urn:microsoft.com/office/officeart/2005/8/layout/orgChart1"/>
    <dgm:cxn modelId="{F4EE7CF7-B8AD-4099-9FAD-FE7C43D59E76}" type="presParOf" srcId="{F2304E12-7E18-48A0-B4CF-8327622038F6}" destId="{91F6F6E2-5A65-4C99-9D09-EF39253EB048}" srcOrd="0" destOrd="0" presId="urn:microsoft.com/office/officeart/2005/8/layout/orgChart1"/>
    <dgm:cxn modelId="{F093BAFE-B34B-4685-8DCC-900E4E35F22E}" type="presParOf" srcId="{91F6F6E2-5A65-4C99-9D09-EF39253EB048}" destId="{C5DBDA63-8D74-4429-82C0-3FDA47C3A45B}" srcOrd="0" destOrd="0" presId="urn:microsoft.com/office/officeart/2005/8/layout/orgChart1"/>
    <dgm:cxn modelId="{23F0363A-0F49-486C-94CD-243B9D126EC3}" type="presParOf" srcId="{91F6F6E2-5A65-4C99-9D09-EF39253EB048}" destId="{E315DE20-BEA2-4A3D-8A0E-C09DE191E387}" srcOrd="1" destOrd="0" presId="urn:microsoft.com/office/officeart/2005/8/layout/orgChart1"/>
    <dgm:cxn modelId="{A63DEDC0-09DD-44A1-B5F5-7FC73AC5B66C}" type="presParOf" srcId="{F2304E12-7E18-48A0-B4CF-8327622038F6}" destId="{AD626A09-5544-45DD-8167-37D1AFFF8325}" srcOrd="1" destOrd="0" presId="urn:microsoft.com/office/officeart/2005/8/layout/orgChart1"/>
    <dgm:cxn modelId="{E55215E4-E1F0-4C6E-BC3D-CAA9C6D0A4B4}" type="presParOf" srcId="{F2304E12-7E18-48A0-B4CF-8327622038F6}" destId="{DEA05EE9-391E-4F0E-91AD-3D192A6B501F}" srcOrd="2" destOrd="0" presId="urn:microsoft.com/office/officeart/2005/8/layout/orgChart1"/>
    <dgm:cxn modelId="{ED035AE4-04C6-45B4-AD18-178532868846}" type="presParOf" srcId="{9AB2F1A4-BC8E-4177-9B09-F6E23923189C}" destId="{073571F5-22BD-4D86-B074-5E719B59EF32}" srcOrd="2" destOrd="0" presId="urn:microsoft.com/office/officeart/2005/8/layout/orgChart1"/>
    <dgm:cxn modelId="{C18FCD3A-9B54-4417-867A-1C5399479E89}" type="presParOf" srcId="{9AB2F1A4-BC8E-4177-9B09-F6E23923189C}" destId="{12B1A2ED-2307-4D87-BEEC-CE5795E0D488}" srcOrd="3" destOrd="0" presId="urn:microsoft.com/office/officeart/2005/8/layout/orgChart1"/>
    <dgm:cxn modelId="{3EE1FEF2-CD35-4375-9108-D848D340F4AE}" type="presParOf" srcId="{12B1A2ED-2307-4D87-BEEC-CE5795E0D488}" destId="{EF475252-BC64-4A5B-AF21-FB4129167DC1}" srcOrd="0" destOrd="0" presId="urn:microsoft.com/office/officeart/2005/8/layout/orgChart1"/>
    <dgm:cxn modelId="{7A09F3EE-62B5-43A9-BF4B-58CCF196AADA}" type="presParOf" srcId="{EF475252-BC64-4A5B-AF21-FB4129167DC1}" destId="{07D1B47E-B91B-4127-AE57-F1FD45680267}" srcOrd="0" destOrd="0" presId="urn:microsoft.com/office/officeart/2005/8/layout/orgChart1"/>
    <dgm:cxn modelId="{0C33D77F-0165-49EB-BA57-1824973B164D}" type="presParOf" srcId="{EF475252-BC64-4A5B-AF21-FB4129167DC1}" destId="{375CA0C1-A5F2-498D-84B5-45F4DCB2360D}" srcOrd="1" destOrd="0" presId="urn:microsoft.com/office/officeart/2005/8/layout/orgChart1"/>
    <dgm:cxn modelId="{3A8B1A10-DCF2-4B4D-8A68-ACFC2D1E4CF2}" type="presParOf" srcId="{12B1A2ED-2307-4D87-BEEC-CE5795E0D488}" destId="{0CB4D173-933D-4A55-A337-1556842412ED}" srcOrd="1" destOrd="0" presId="urn:microsoft.com/office/officeart/2005/8/layout/orgChart1"/>
    <dgm:cxn modelId="{64C434CC-1CDC-4EE1-839E-2524E54CBFA6}" type="presParOf" srcId="{12B1A2ED-2307-4D87-BEEC-CE5795E0D488}" destId="{94D171BF-97BA-4C00-AE80-94CE4E5F94E2}" srcOrd="2" destOrd="0" presId="urn:microsoft.com/office/officeart/2005/8/layout/orgChart1"/>
    <dgm:cxn modelId="{BD5E81AE-3EF7-4F7D-B04F-84B20AC6B9D1}" type="presParOf" srcId="{9AB2F1A4-BC8E-4177-9B09-F6E23923189C}" destId="{D443551B-A170-4433-A1F5-752BC47980C5}" srcOrd="4" destOrd="0" presId="urn:microsoft.com/office/officeart/2005/8/layout/orgChart1"/>
    <dgm:cxn modelId="{CA9184DD-2704-4847-9AF9-D67814FFBBB7}" type="presParOf" srcId="{9AB2F1A4-BC8E-4177-9B09-F6E23923189C}" destId="{B7992C59-A587-4F38-885D-89543BA53422}" srcOrd="5" destOrd="0" presId="urn:microsoft.com/office/officeart/2005/8/layout/orgChart1"/>
    <dgm:cxn modelId="{CA4BBB55-FEE1-44BB-A01C-3D0CCFF42978}" type="presParOf" srcId="{B7992C59-A587-4F38-885D-89543BA53422}" destId="{A8FC0665-D084-43D9-A5B1-4C52DB781098}" srcOrd="0" destOrd="0" presId="urn:microsoft.com/office/officeart/2005/8/layout/orgChart1"/>
    <dgm:cxn modelId="{E7DAEB1B-7CBA-4EF6-9B8C-AF8C872D49FF}" type="presParOf" srcId="{A8FC0665-D084-43D9-A5B1-4C52DB781098}" destId="{B1615E51-DBB1-4400-92A4-9A711D1E754E}" srcOrd="0" destOrd="0" presId="urn:microsoft.com/office/officeart/2005/8/layout/orgChart1"/>
    <dgm:cxn modelId="{20116E59-B1FD-45F9-A0B4-7626B74C0A16}" type="presParOf" srcId="{A8FC0665-D084-43D9-A5B1-4C52DB781098}" destId="{E825A415-A9E1-44E8-B60E-ECC7EC0E9B31}" srcOrd="1" destOrd="0" presId="urn:microsoft.com/office/officeart/2005/8/layout/orgChart1"/>
    <dgm:cxn modelId="{15FD5163-2B62-4BAD-9663-5ECF3A971403}" type="presParOf" srcId="{B7992C59-A587-4F38-885D-89543BA53422}" destId="{35C54237-7442-4470-A7F5-B095ACAC10F3}" srcOrd="1" destOrd="0" presId="urn:microsoft.com/office/officeart/2005/8/layout/orgChart1"/>
    <dgm:cxn modelId="{7660DF97-F85D-46B1-8BC6-839BB492FC4B}" type="presParOf" srcId="{B7992C59-A587-4F38-885D-89543BA53422}" destId="{2B1A8283-09D6-43ED-A7EB-01A07E6C498D}" srcOrd="2" destOrd="0" presId="urn:microsoft.com/office/officeart/2005/8/layout/orgChart1"/>
    <dgm:cxn modelId="{0BBB56DC-7E15-4A77-974E-7FAFBDF34A58}" type="presParOf" srcId="{6484869C-009C-43DD-8D8F-9B71B28976E6}" destId="{3EB3694B-ABCC-4A7B-8457-22012E1A3C9D}" srcOrd="2" destOrd="0" presId="urn:microsoft.com/office/officeart/2005/8/layout/orgChart1"/>
    <dgm:cxn modelId="{1A82ACFE-19AD-4722-88E7-44E4F1C6024B}" type="presParOf" srcId="{D2274C8E-2CE0-4555-874A-46B484C7CDB6}" destId="{757BDB14-9226-4682-A7D7-0F55F05C9DEA}" srcOrd="2" destOrd="0" presId="urn:microsoft.com/office/officeart/2005/8/layout/orgChart1"/>
    <dgm:cxn modelId="{D92C9DDE-454A-4E2A-847A-8CFF6DC252F4}" type="presParOf" srcId="{D2274C8E-2CE0-4555-874A-46B484C7CDB6}" destId="{639BA14B-0411-4044-8529-3FC86B892F13}" srcOrd="3" destOrd="0" presId="urn:microsoft.com/office/officeart/2005/8/layout/orgChart1"/>
    <dgm:cxn modelId="{371E2686-FBA1-4743-8B79-41E159A6FB6F}" type="presParOf" srcId="{639BA14B-0411-4044-8529-3FC86B892F13}" destId="{3868DD61-E4CD-42FD-AFD6-EFEBBF815561}" srcOrd="0" destOrd="0" presId="urn:microsoft.com/office/officeart/2005/8/layout/orgChart1"/>
    <dgm:cxn modelId="{158C466C-6101-458F-8CEE-DBA8CE7AEA9A}" type="presParOf" srcId="{3868DD61-E4CD-42FD-AFD6-EFEBBF815561}" destId="{F4361599-314E-4E34-A648-2F1D4E2B1882}" srcOrd="0" destOrd="0" presId="urn:microsoft.com/office/officeart/2005/8/layout/orgChart1"/>
    <dgm:cxn modelId="{23E194F3-5541-4763-A6D9-7E869FACB3EF}" type="presParOf" srcId="{3868DD61-E4CD-42FD-AFD6-EFEBBF815561}" destId="{4032AEF4-028B-4E16-9855-C421E341CA60}" srcOrd="1" destOrd="0" presId="urn:microsoft.com/office/officeart/2005/8/layout/orgChart1"/>
    <dgm:cxn modelId="{D4790226-34E8-43B5-B04F-297C9A7BA00A}" type="presParOf" srcId="{639BA14B-0411-4044-8529-3FC86B892F13}" destId="{AB825732-3C79-4CEC-83A4-563C469E1057}" srcOrd="1" destOrd="0" presId="urn:microsoft.com/office/officeart/2005/8/layout/orgChart1"/>
    <dgm:cxn modelId="{38862A97-8BB3-4E36-9BE7-EC248682D980}" type="presParOf" srcId="{AB825732-3C79-4CEC-83A4-563C469E1057}" destId="{793AA282-67CE-4DF8-A033-131FFB6D48C9}" srcOrd="0" destOrd="0" presId="urn:microsoft.com/office/officeart/2005/8/layout/orgChart1"/>
    <dgm:cxn modelId="{343EDC0F-FAEE-4A36-ADCD-28A23C97A24B}" type="presParOf" srcId="{AB825732-3C79-4CEC-83A4-563C469E1057}" destId="{A5E54E9E-2B4A-4877-98D5-B9F8F3B199CB}" srcOrd="1" destOrd="0" presId="urn:microsoft.com/office/officeart/2005/8/layout/orgChart1"/>
    <dgm:cxn modelId="{C9D4C0F8-1E18-4CF1-9DCA-3CCA6AD38420}" type="presParOf" srcId="{A5E54E9E-2B4A-4877-98D5-B9F8F3B199CB}" destId="{C50F81EC-DE4B-4DD8-9094-84B5CB65DD34}" srcOrd="0" destOrd="0" presId="urn:microsoft.com/office/officeart/2005/8/layout/orgChart1"/>
    <dgm:cxn modelId="{31B12FF4-5879-408D-9AB1-7D2A53DA4D88}" type="presParOf" srcId="{C50F81EC-DE4B-4DD8-9094-84B5CB65DD34}" destId="{9AA521E7-C689-49BC-A7B8-134417028118}" srcOrd="0" destOrd="0" presId="urn:microsoft.com/office/officeart/2005/8/layout/orgChart1"/>
    <dgm:cxn modelId="{D30F1007-C7AE-4F85-A350-18473A4235A2}" type="presParOf" srcId="{C50F81EC-DE4B-4DD8-9094-84B5CB65DD34}" destId="{5FA94F4A-212C-4E7B-8DDA-3A6F9BA07DC8}" srcOrd="1" destOrd="0" presId="urn:microsoft.com/office/officeart/2005/8/layout/orgChart1"/>
    <dgm:cxn modelId="{71EC754B-72F7-4CAE-8412-01CCD4EE8804}" type="presParOf" srcId="{A5E54E9E-2B4A-4877-98D5-B9F8F3B199CB}" destId="{555C688C-31D2-4985-B570-3FECA9D7942E}" srcOrd="1" destOrd="0" presId="urn:microsoft.com/office/officeart/2005/8/layout/orgChart1"/>
    <dgm:cxn modelId="{76F26B3C-6E6C-4DA9-8F51-DEE78EE6309C}" type="presParOf" srcId="{A5E54E9E-2B4A-4877-98D5-B9F8F3B199CB}" destId="{137A045B-A1C0-4CE8-9AF5-818A1EB9A8CA}" srcOrd="2" destOrd="0" presId="urn:microsoft.com/office/officeart/2005/8/layout/orgChart1"/>
    <dgm:cxn modelId="{23B8DDB6-768E-4C99-BAC8-23864F386E10}" type="presParOf" srcId="{AB825732-3C79-4CEC-83A4-563C469E1057}" destId="{CC825BF6-E48B-41CC-A20A-A9F86F4962A1}" srcOrd="2" destOrd="0" presId="urn:microsoft.com/office/officeart/2005/8/layout/orgChart1"/>
    <dgm:cxn modelId="{A35CDF95-B683-4255-B056-7E27B0F48A30}" type="presParOf" srcId="{AB825732-3C79-4CEC-83A4-563C469E1057}" destId="{3D17D350-45D3-4E05-BA54-8FBF8FFC960A}" srcOrd="3" destOrd="0" presId="urn:microsoft.com/office/officeart/2005/8/layout/orgChart1"/>
    <dgm:cxn modelId="{1B7F896D-CC46-4631-A9AD-B9B2F1EED099}" type="presParOf" srcId="{3D17D350-45D3-4E05-BA54-8FBF8FFC960A}" destId="{029EC4A5-C92E-42B9-889B-89604D88B7FC}" srcOrd="0" destOrd="0" presId="urn:microsoft.com/office/officeart/2005/8/layout/orgChart1"/>
    <dgm:cxn modelId="{5E2B6924-EE10-4210-B25B-7F5360938296}" type="presParOf" srcId="{029EC4A5-C92E-42B9-889B-89604D88B7FC}" destId="{25B8C83D-9F9C-4C3C-BA17-F8535C3599AF}" srcOrd="0" destOrd="0" presId="urn:microsoft.com/office/officeart/2005/8/layout/orgChart1"/>
    <dgm:cxn modelId="{15DD096F-0811-4AE6-B42D-080AAEE40EEE}" type="presParOf" srcId="{029EC4A5-C92E-42B9-889B-89604D88B7FC}" destId="{A3307957-2E07-4EA3-B261-30A05707305C}" srcOrd="1" destOrd="0" presId="urn:microsoft.com/office/officeart/2005/8/layout/orgChart1"/>
    <dgm:cxn modelId="{0B218C01-8D04-4888-B904-173C3A40A4D3}" type="presParOf" srcId="{3D17D350-45D3-4E05-BA54-8FBF8FFC960A}" destId="{976D0737-808E-4C34-8F20-DFEE46507AE0}" srcOrd="1" destOrd="0" presId="urn:microsoft.com/office/officeart/2005/8/layout/orgChart1"/>
    <dgm:cxn modelId="{5C0B847D-5C4E-4B66-AC47-C17D9D458F5E}" type="presParOf" srcId="{3D17D350-45D3-4E05-BA54-8FBF8FFC960A}" destId="{1FA84782-7DC1-4757-8233-CA33302926ED}" srcOrd="2" destOrd="0" presId="urn:microsoft.com/office/officeart/2005/8/layout/orgChart1"/>
    <dgm:cxn modelId="{1A31D9EB-03C8-44EA-A959-76631FB68668}" type="presParOf" srcId="{AB825732-3C79-4CEC-83A4-563C469E1057}" destId="{7B56B9FA-B5BB-4100-8280-E5EB9FD7CD79}" srcOrd="4" destOrd="0" presId="urn:microsoft.com/office/officeart/2005/8/layout/orgChart1"/>
    <dgm:cxn modelId="{77AD801C-E7B8-4F03-9F7E-7BE9F157C7FF}" type="presParOf" srcId="{AB825732-3C79-4CEC-83A4-563C469E1057}" destId="{713F47A8-7021-4A04-8D6C-31D7BC29DEB2}" srcOrd="5" destOrd="0" presId="urn:microsoft.com/office/officeart/2005/8/layout/orgChart1"/>
    <dgm:cxn modelId="{BAC1983B-2308-46E3-970C-23EC5B6904E1}" type="presParOf" srcId="{713F47A8-7021-4A04-8D6C-31D7BC29DEB2}" destId="{F5D19A5D-1A9C-4447-B1D9-D0DACFE3CAF2}" srcOrd="0" destOrd="0" presId="urn:microsoft.com/office/officeart/2005/8/layout/orgChart1"/>
    <dgm:cxn modelId="{A1A2515B-E4AD-4DFB-A738-89EE99A7CDEF}" type="presParOf" srcId="{F5D19A5D-1A9C-4447-B1D9-D0DACFE3CAF2}" destId="{F94EFF15-22E7-4C84-8D63-5B3FC832C548}" srcOrd="0" destOrd="0" presId="urn:microsoft.com/office/officeart/2005/8/layout/orgChart1"/>
    <dgm:cxn modelId="{3947E92E-CA08-4D10-A600-B89EF3F11E70}" type="presParOf" srcId="{F5D19A5D-1A9C-4447-B1D9-D0DACFE3CAF2}" destId="{607AC2A8-255A-4623-847A-EC6EE21CB5EF}" srcOrd="1" destOrd="0" presId="urn:microsoft.com/office/officeart/2005/8/layout/orgChart1"/>
    <dgm:cxn modelId="{E0758CBC-FDFC-4410-9AB1-79D8448A4A7E}" type="presParOf" srcId="{713F47A8-7021-4A04-8D6C-31D7BC29DEB2}" destId="{A36F43C5-D8F8-4280-94F9-D5A58CEE19F5}" srcOrd="1" destOrd="0" presId="urn:microsoft.com/office/officeart/2005/8/layout/orgChart1"/>
    <dgm:cxn modelId="{D456B754-E457-4115-A5C1-C233EDF47AC8}" type="presParOf" srcId="{713F47A8-7021-4A04-8D6C-31D7BC29DEB2}" destId="{B1EF96D9-0977-4E49-84D9-0F1B739E1C24}" srcOrd="2" destOrd="0" presId="urn:microsoft.com/office/officeart/2005/8/layout/orgChart1"/>
    <dgm:cxn modelId="{CEEE6CFD-B431-4FFC-844C-A54D7B046965}" type="presParOf" srcId="{639BA14B-0411-4044-8529-3FC86B892F13}" destId="{76F57AF7-13B0-4EDE-B8ED-36B49746DFC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9E9197-72DC-4733-A67C-5EF78C7F09F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B963E166-4F09-4390-8691-3EB27A9A220B}">
      <dgm:prSet phldrT="[Texto]" custT="1"/>
      <dgm:spPr/>
      <dgm:t>
        <a:bodyPr/>
        <a:lstStyle/>
        <a:p>
          <a:r>
            <a:rPr lang="pt-PT" sz="2400" dirty="0"/>
            <a:t>PÚBLICAS/ PÚBLICAS</a:t>
          </a:r>
        </a:p>
      </dgm:t>
    </dgm:pt>
    <dgm:pt modelId="{A3BE247F-3D0E-4DFA-B3B6-302A8097BDFB}" type="parTrans" cxnId="{B04E3DE5-976D-4605-8737-16F567D8817A}">
      <dgm:prSet/>
      <dgm:spPr/>
      <dgm:t>
        <a:bodyPr/>
        <a:lstStyle/>
        <a:p>
          <a:endParaRPr lang="pt-PT"/>
        </a:p>
      </dgm:t>
    </dgm:pt>
    <dgm:pt modelId="{685BDF72-DA4C-4FFA-97F8-C2137C060114}" type="sibTrans" cxnId="{B04E3DE5-976D-4605-8737-16F567D8817A}">
      <dgm:prSet/>
      <dgm:spPr/>
      <dgm:t>
        <a:bodyPr/>
        <a:lstStyle/>
        <a:p>
          <a:endParaRPr lang="pt-PT"/>
        </a:p>
      </dgm:t>
    </dgm:pt>
    <dgm:pt modelId="{8DC6A3B0-C932-4B56-AAB4-3226005B34ED}">
      <dgm:prSet phldrT="[Texto]" custT="1"/>
      <dgm:spPr/>
      <dgm:t>
        <a:bodyPr/>
        <a:lstStyle/>
        <a:p>
          <a:pPr algn="just"/>
          <a:r>
            <a:rPr lang="pt-PT" sz="2400" b="0" i="0" dirty="0"/>
            <a:t>O exercício de funções públicas </a:t>
          </a:r>
          <a:r>
            <a:rPr lang="pt-PT" sz="2400" b="1" i="0" dirty="0"/>
            <a:t>pode ser acumulado </a:t>
          </a:r>
          <a:r>
            <a:rPr lang="pt-PT" sz="2400" b="0" i="0" dirty="0"/>
            <a:t>com outras funções públicas remuneradas ou não, </a:t>
          </a:r>
          <a:r>
            <a:rPr lang="pt-PT" sz="2400" b="1" i="0" dirty="0"/>
            <a:t>desde </a:t>
          </a:r>
          <a:r>
            <a:rPr lang="pt-PT" sz="2400" b="0" i="0" dirty="0"/>
            <a:t>que a acumulação </a:t>
          </a:r>
          <a:r>
            <a:rPr lang="pt-PT" sz="2400" b="1" i="0" dirty="0"/>
            <a:t>revista manifesto interesse público.</a:t>
          </a:r>
          <a:endParaRPr lang="pt-PT" sz="2400" b="1" dirty="0"/>
        </a:p>
      </dgm:t>
    </dgm:pt>
    <dgm:pt modelId="{EC361CE1-E342-4EC9-9E55-7F2AA0D904D2}" type="parTrans" cxnId="{356FA535-349A-49E2-99A2-DCEA035079D1}">
      <dgm:prSet/>
      <dgm:spPr/>
      <dgm:t>
        <a:bodyPr/>
        <a:lstStyle/>
        <a:p>
          <a:endParaRPr lang="pt-PT"/>
        </a:p>
      </dgm:t>
    </dgm:pt>
    <dgm:pt modelId="{146A9FCC-D83C-41AD-B0B8-B347709810BE}" type="sibTrans" cxnId="{356FA535-349A-49E2-99A2-DCEA035079D1}">
      <dgm:prSet/>
      <dgm:spPr/>
      <dgm:t>
        <a:bodyPr/>
        <a:lstStyle/>
        <a:p>
          <a:endParaRPr lang="pt-PT"/>
        </a:p>
      </dgm:t>
    </dgm:pt>
    <dgm:pt modelId="{25DC3F93-9E64-4CAD-8CFD-9BECAAA28716}">
      <dgm:prSet phldrT="[Texto]" custT="1"/>
      <dgm:spPr/>
      <dgm:t>
        <a:bodyPr/>
        <a:lstStyle/>
        <a:p>
          <a:r>
            <a:rPr lang="pt-PT" sz="2400" dirty="0"/>
            <a:t>PÚBLICAS/ PRIVADAS</a:t>
          </a:r>
        </a:p>
      </dgm:t>
    </dgm:pt>
    <dgm:pt modelId="{BCD8E921-FC0A-47C4-AD1A-6270ACE85B00}" type="parTrans" cxnId="{46593B2F-1DAE-4A46-B736-BB588143C8DD}">
      <dgm:prSet/>
      <dgm:spPr/>
      <dgm:t>
        <a:bodyPr/>
        <a:lstStyle/>
        <a:p>
          <a:endParaRPr lang="pt-PT"/>
        </a:p>
      </dgm:t>
    </dgm:pt>
    <dgm:pt modelId="{CA6E8B5A-4D98-4956-A684-DE2C4DC3C51A}" type="sibTrans" cxnId="{46593B2F-1DAE-4A46-B736-BB588143C8DD}">
      <dgm:prSet/>
      <dgm:spPr/>
      <dgm:t>
        <a:bodyPr/>
        <a:lstStyle/>
        <a:p>
          <a:endParaRPr lang="pt-PT"/>
        </a:p>
      </dgm:t>
    </dgm:pt>
    <dgm:pt modelId="{6441FF46-46DA-40DF-B337-8FC720F3EAB4}">
      <dgm:prSet phldrT="[Texto]" custT="1"/>
      <dgm:spPr/>
      <dgm:t>
        <a:bodyPr/>
        <a:lstStyle/>
        <a:p>
          <a:r>
            <a:rPr lang="pt-PT" sz="2400" b="0" i="0" dirty="0"/>
            <a:t>O exercício de funções públicas </a:t>
          </a:r>
          <a:r>
            <a:rPr lang="pt-PT" sz="2400" b="1" i="0" dirty="0"/>
            <a:t>não pode ser acumulado </a:t>
          </a:r>
          <a:r>
            <a:rPr lang="pt-PT" sz="2400" b="0" i="0" dirty="0"/>
            <a:t>com funções ou atividades privadas, exercidas em regime de trabalho autónomo ou subordinado, com ou sem remuneração, </a:t>
          </a:r>
          <a:r>
            <a:rPr lang="pt-PT" sz="2400" b="1" i="0" dirty="0"/>
            <a:t>concorrentes, similares ou conflituantes com as funções públicas.</a:t>
          </a:r>
          <a:endParaRPr lang="pt-PT" sz="2400" b="1" dirty="0"/>
        </a:p>
      </dgm:t>
    </dgm:pt>
    <dgm:pt modelId="{6790B7E0-1C9D-48D8-988C-8F25D3976DE9}" type="parTrans" cxnId="{9E362C6D-B640-4496-A233-799DEE12DB66}">
      <dgm:prSet/>
      <dgm:spPr/>
      <dgm:t>
        <a:bodyPr/>
        <a:lstStyle/>
        <a:p>
          <a:endParaRPr lang="pt-PT"/>
        </a:p>
      </dgm:t>
    </dgm:pt>
    <dgm:pt modelId="{9BFF506F-A61C-4400-B935-51C1C0F5DD7C}" type="sibTrans" cxnId="{9E362C6D-B640-4496-A233-799DEE12DB66}">
      <dgm:prSet/>
      <dgm:spPr/>
      <dgm:t>
        <a:bodyPr/>
        <a:lstStyle/>
        <a:p>
          <a:endParaRPr lang="pt-PT"/>
        </a:p>
      </dgm:t>
    </dgm:pt>
    <dgm:pt modelId="{B738200C-B616-4284-A306-9F6C4AF455E3}" type="pres">
      <dgm:prSet presAssocID="{CF9E9197-72DC-4733-A67C-5EF78C7F09F8}" presName="Name0" presStyleCnt="0">
        <dgm:presLayoutVars>
          <dgm:dir/>
          <dgm:animLvl val="lvl"/>
          <dgm:resizeHandles val="exact"/>
        </dgm:presLayoutVars>
      </dgm:prSet>
      <dgm:spPr/>
    </dgm:pt>
    <dgm:pt modelId="{DB0A3CAE-015E-402A-999A-F0AEC6027833}" type="pres">
      <dgm:prSet presAssocID="{B963E166-4F09-4390-8691-3EB27A9A220B}" presName="linNode" presStyleCnt="0"/>
      <dgm:spPr/>
    </dgm:pt>
    <dgm:pt modelId="{9C8DB2D4-D271-4DC4-A303-4AD43D85DB7F}" type="pres">
      <dgm:prSet presAssocID="{B963E166-4F09-4390-8691-3EB27A9A220B}" presName="parentText" presStyleLbl="node1" presStyleIdx="0" presStyleCnt="2" custScaleX="88781" custLinFactNeighborY="-1083">
        <dgm:presLayoutVars>
          <dgm:chMax val="1"/>
          <dgm:bulletEnabled val="1"/>
        </dgm:presLayoutVars>
      </dgm:prSet>
      <dgm:spPr/>
    </dgm:pt>
    <dgm:pt modelId="{32E853BD-5F28-465A-8CF1-44895A78ECA3}" type="pres">
      <dgm:prSet presAssocID="{B963E166-4F09-4390-8691-3EB27A9A220B}" presName="descendantText" presStyleLbl="alignAccFollowNode1" presStyleIdx="0" presStyleCnt="2" custScaleY="120376">
        <dgm:presLayoutVars>
          <dgm:bulletEnabled val="1"/>
        </dgm:presLayoutVars>
      </dgm:prSet>
      <dgm:spPr/>
    </dgm:pt>
    <dgm:pt modelId="{C551EED2-D705-413D-BC2E-640039821BD7}" type="pres">
      <dgm:prSet presAssocID="{685BDF72-DA4C-4FFA-97F8-C2137C060114}" presName="sp" presStyleCnt="0"/>
      <dgm:spPr/>
    </dgm:pt>
    <dgm:pt modelId="{BAA8D0C8-7678-466D-812D-E26A1EC1819C}" type="pres">
      <dgm:prSet presAssocID="{25DC3F93-9E64-4CAD-8CFD-9BECAAA28716}" presName="linNode" presStyleCnt="0"/>
      <dgm:spPr/>
    </dgm:pt>
    <dgm:pt modelId="{526AE704-3162-4D2A-8122-BAA0C87AEA67}" type="pres">
      <dgm:prSet presAssocID="{25DC3F93-9E64-4CAD-8CFD-9BECAAA28716}" presName="parentText" presStyleLbl="node1" presStyleIdx="1" presStyleCnt="2" custScaleX="88174">
        <dgm:presLayoutVars>
          <dgm:chMax val="1"/>
          <dgm:bulletEnabled val="1"/>
        </dgm:presLayoutVars>
      </dgm:prSet>
      <dgm:spPr/>
    </dgm:pt>
    <dgm:pt modelId="{C5AE5D4F-9C9A-4626-8E7C-3EB5985BA928}" type="pres">
      <dgm:prSet presAssocID="{25DC3F93-9E64-4CAD-8CFD-9BECAAA28716}" presName="descendantText" presStyleLbl="alignAccFollowNode1" presStyleIdx="1" presStyleCnt="2" custScaleY="133913">
        <dgm:presLayoutVars>
          <dgm:bulletEnabled val="1"/>
        </dgm:presLayoutVars>
      </dgm:prSet>
      <dgm:spPr/>
    </dgm:pt>
  </dgm:ptLst>
  <dgm:cxnLst>
    <dgm:cxn modelId="{46593B2F-1DAE-4A46-B736-BB588143C8DD}" srcId="{CF9E9197-72DC-4733-A67C-5EF78C7F09F8}" destId="{25DC3F93-9E64-4CAD-8CFD-9BECAAA28716}" srcOrd="1" destOrd="0" parTransId="{BCD8E921-FC0A-47C4-AD1A-6270ACE85B00}" sibTransId="{CA6E8B5A-4D98-4956-A684-DE2C4DC3C51A}"/>
    <dgm:cxn modelId="{356FA535-349A-49E2-99A2-DCEA035079D1}" srcId="{B963E166-4F09-4390-8691-3EB27A9A220B}" destId="{8DC6A3B0-C932-4B56-AAB4-3226005B34ED}" srcOrd="0" destOrd="0" parTransId="{EC361CE1-E342-4EC9-9E55-7F2AA0D904D2}" sibTransId="{146A9FCC-D83C-41AD-B0B8-B347709810BE}"/>
    <dgm:cxn modelId="{9E362C6D-B640-4496-A233-799DEE12DB66}" srcId="{25DC3F93-9E64-4CAD-8CFD-9BECAAA28716}" destId="{6441FF46-46DA-40DF-B337-8FC720F3EAB4}" srcOrd="0" destOrd="0" parTransId="{6790B7E0-1C9D-48D8-988C-8F25D3976DE9}" sibTransId="{9BFF506F-A61C-4400-B935-51C1C0F5DD7C}"/>
    <dgm:cxn modelId="{5C41176E-7DED-43F5-B6BE-37294AC7FA36}" type="presOf" srcId="{8DC6A3B0-C932-4B56-AAB4-3226005B34ED}" destId="{32E853BD-5F28-465A-8CF1-44895A78ECA3}" srcOrd="0" destOrd="0" presId="urn:microsoft.com/office/officeart/2005/8/layout/vList5"/>
    <dgm:cxn modelId="{818D1A85-054C-4E3E-A5D7-33200BB81EB5}" type="presOf" srcId="{25DC3F93-9E64-4CAD-8CFD-9BECAAA28716}" destId="{526AE704-3162-4D2A-8122-BAA0C87AEA67}" srcOrd="0" destOrd="0" presId="urn:microsoft.com/office/officeart/2005/8/layout/vList5"/>
    <dgm:cxn modelId="{C8ABF791-2B5D-4615-B8FE-51CD777F00DE}" type="presOf" srcId="{B963E166-4F09-4390-8691-3EB27A9A220B}" destId="{9C8DB2D4-D271-4DC4-A303-4AD43D85DB7F}" srcOrd="0" destOrd="0" presId="urn:microsoft.com/office/officeart/2005/8/layout/vList5"/>
    <dgm:cxn modelId="{9F45AED6-8273-4C6C-BAAD-F0F7AC0147DE}" type="presOf" srcId="{CF9E9197-72DC-4733-A67C-5EF78C7F09F8}" destId="{B738200C-B616-4284-A306-9F6C4AF455E3}" srcOrd="0" destOrd="0" presId="urn:microsoft.com/office/officeart/2005/8/layout/vList5"/>
    <dgm:cxn modelId="{B04E3DE5-976D-4605-8737-16F567D8817A}" srcId="{CF9E9197-72DC-4733-A67C-5EF78C7F09F8}" destId="{B963E166-4F09-4390-8691-3EB27A9A220B}" srcOrd="0" destOrd="0" parTransId="{A3BE247F-3D0E-4DFA-B3B6-302A8097BDFB}" sibTransId="{685BDF72-DA4C-4FFA-97F8-C2137C060114}"/>
    <dgm:cxn modelId="{C3230CEE-5D06-4E08-A821-7A7D0A6DF4E0}" type="presOf" srcId="{6441FF46-46DA-40DF-B337-8FC720F3EAB4}" destId="{C5AE5D4F-9C9A-4626-8E7C-3EB5985BA928}" srcOrd="0" destOrd="0" presId="urn:microsoft.com/office/officeart/2005/8/layout/vList5"/>
    <dgm:cxn modelId="{798C6B23-CB22-4C0D-86F2-D2D18CD98B8C}" type="presParOf" srcId="{B738200C-B616-4284-A306-9F6C4AF455E3}" destId="{DB0A3CAE-015E-402A-999A-F0AEC6027833}" srcOrd="0" destOrd="0" presId="urn:microsoft.com/office/officeart/2005/8/layout/vList5"/>
    <dgm:cxn modelId="{C203621F-F403-4A60-B421-21420430AD06}" type="presParOf" srcId="{DB0A3CAE-015E-402A-999A-F0AEC6027833}" destId="{9C8DB2D4-D271-4DC4-A303-4AD43D85DB7F}" srcOrd="0" destOrd="0" presId="urn:microsoft.com/office/officeart/2005/8/layout/vList5"/>
    <dgm:cxn modelId="{98FCE229-80B4-4286-9F5B-0B693CC3A664}" type="presParOf" srcId="{DB0A3CAE-015E-402A-999A-F0AEC6027833}" destId="{32E853BD-5F28-465A-8CF1-44895A78ECA3}" srcOrd="1" destOrd="0" presId="urn:microsoft.com/office/officeart/2005/8/layout/vList5"/>
    <dgm:cxn modelId="{5FFC8860-4ACD-4DD2-8381-EBFDBB1AFA41}" type="presParOf" srcId="{B738200C-B616-4284-A306-9F6C4AF455E3}" destId="{C551EED2-D705-413D-BC2E-640039821BD7}" srcOrd="1" destOrd="0" presId="urn:microsoft.com/office/officeart/2005/8/layout/vList5"/>
    <dgm:cxn modelId="{971AE58C-9961-45DC-AB6B-AD5070E22168}" type="presParOf" srcId="{B738200C-B616-4284-A306-9F6C4AF455E3}" destId="{BAA8D0C8-7678-466D-812D-E26A1EC1819C}" srcOrd="2" destOrd="0" presId="urn:microsoft.com/office/officeart/2005/8/layout/vList5"/>
    <dgm:cxn modelId="{8C858CF2-BAE3-4664-BCA7-CB8AA7FC177F}" type="presParOf" srcId="{BAA8D0C8-7678-466D-812D-E26A1EC1819C}" destId="{526AE704-3162-4D2A-8122-BAA0C87AEA67}" srcOrd="0" destOrd="0" presId="urn:microsoft.com/office/officeart/2005/8/layout/vList5"/>
    <dgm:cxn modelId="{CDBBF67F-6777-4E39-87F5-7B1DF56B4DA5}" type="presParOf" srcId="{BAA8D0C8-7678-466D-812D-E26A1EC1819C}" destId="{C5AE5D4F-9C9A-4626-8E7C-3EB5985BA92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D890C-6A93-40A0-99E6-82036DED4A9F}">
      <dsp:nvSpPr>
        <dsp:cNvPr id="0" name=""/>
        <dsp:cNvSpPr/>
      </dsp:nvSpPr>
      <dsp:spPr>
        <a:xfrm>
          <a:off x="0" y="1520196"/>
          <a:ext cx="8128000" cy="24384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03EF3-BA07-435C-9B9E-455EC301227B}">
      <dsp:nvSpPr>
        <dsp:cNvPr id="0" name=""/>
        <dsp:cNvSpPr/>
      </dsp:nvSpPr>
      <dsp:spPr>
        <a:xfrm>
          <a:off x="243839" y="325120"/>
          <a:ext cx="2387600" cy="17881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3000" r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006637-1E1E-4786-ABAC-C00923EB5923}">
      <dsp:nvSpPr>
        <dsp:cNvPr id="0" name=""/>
        <dsp:cNvSpPr/>
      </dsp:nvSpPr>
      <dsp:spPr>
        <a:xfrm rot="10800000">
          <a:off x="243839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b="1" kern="1200" dirty="0"/>
            <a:t>Direção de Recursos Humanos (DRH)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600" kern="1200" dirty="0">
              <a:solidFill>
                <a:schemeClr val="bg1"/>
              </a:solidFill>
              <a:latin typeface="sofia_pro_regularregular"/>
            </a:rPr>
            <a:t>Gestão Administrativa dos Recursos Humanos da Faculdade</a:t>
          </a:r>
          <a:endParaRPr lang="pt-PT" sz="1600" kern="1200" dirty="0">
            <a:solidFill>
              <a:schemeClr val="bg1"/>
            </a:solidFill>
          </a:endParaRPr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800" kern="1200" dirty="0"/>
        </a:p>
      </dsp:txBody>
      <dsp:txXfrm rot="10800000">
        <a:off x="317266" y="2438400"/>
        <a:ext cx="2240746" cy="2906839"/>
      </dsp:txXfrm>
    </dsp:sp>
    <dsp:sp modelId="{3B971A55-4522-4FC9-8FD1-C09EAB1CC1A9}">
      <dsp:nvSpPr>
        <dsp:cNvPr id="0" name=""/>
        <dsp:cNvSpPr/>
      </dsp:nvSpPr>
      <dsp:spPr>
        <a:xfrm>
          <a:off x="2870200" y="325120"/>
          <a:ext cx="2387600" cy="17881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7E82D-425E-40F3-83FF-DCA7B4AD089B}">
      <dsp:nvSpPr>
        <dsp:cNvPr id="0" name=""/>
        <dsp:cNvSpPr/>
      </dsp:nvSpPr>
      <dsp:spPr>
        <a:xfrm rot="10800000">
          <a:off x="2870200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>
              <a:solidFill>
                <a:schemeClr val="bg1"/>
              </a:solidFill>
              <a:latin typeface="sofia_pro_regularregular"/>
            </a:rPr>
            <a:t>Área de Pessoal Docente e Investigador (APDI)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>
              <a:solidFill>
                <a:schemeClr val="bg1"/>
              </a:solidFill>
              <a:latin typeface="sofia_pro_regularregular"/>
            </a:rPr>
            <a:t>Gestão de todos os procedimentos relativos à carreira profissional de docentes e investigadores</a:t>
          </a:r>
          <a:endParaRPr lang="pt-PT" sz="1600" kern="1200" dirty="0">
            <a:solidFill>
              <a:schemeClr val="bg1"/>
            </a:solidFill>
          </a:endParaRPr>
        </a:p>
      </dsp:txBody>
      <dsp:txXfrm rot="10800000">
        <a:off x="2943627" y="2438400"/>
        <a:ext cx="2240746" cy="2906839"/>
      </dsp:txXfrm>
    </dsp:sp>
    <dsp:sp modelId="{6F0568A5-1137-4DCC-9822-CB0B31E15B8B}">
      <dsp:nvSpPr>
        <dsp:cNvPr id="0" name=""/>
        <dsp:cNvSpPr/>
      </dsp:nvSpPr>
      <dsp:spPr>
        <a:xfrm>
          <a:off x="5496559" y="325120"/>
          <a:ext cx="2387600" cy="17881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0ACF49-109B-4F7D-B0B1-D72A5D14B58E}">
      <dsp:nvSpPr>
        <dsp:cNvPr id="0" name=""/>
        <dsp:cNvSpPr/>
      </dsp:nvSpPr>
      <dsp:spPr>
        <a:xfrm rot="10800000">
          <a:off x="5496559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>
              <a:solidFill>
                <a:schemeClr val="bg1"/>
              </a:solidFill>
              <a:latin typeface="sofia_pro_regularregular"/>
            </a:rPr>
            <a:t>Gabinete de Pessoal Não Docente e Bolseiros (GPNDB)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>
              <a:solidFill>
                <a:schemeClr val="bg1"/>
              </a:solidFill>
              <a:latin typeface="sofia_pro_regularregular"/>
            </a:rPr>
            <a:t>Gestão de todos os procedimentos relativos às carreiras gerais e especiais dos trabalhadores não docentes e dos bolseiros.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1500" kern="1200" dirty="0">
            <a:solidFill>
              <a:schemeClr val="bg1"/>
            </a:solidFill>
          </a:endParaRPr>
        </a:p>
      </dsp:txBody>
      <dsp:txXfrm rot="10800000">
        <a:off x="5569986" y="2438400"/>
        <a:ext cx="2240746" cy="29068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6B9FA-B5BB-4100-8280-E5EB9FD7CD79}">
      <dsp:nvSpPr>
        <dsp:cNvPr id="0" name=""/>
        <dsp:cNvSpPr/>
      </dsp:nvSpPr>
      <dsp:spPr>
        <a:xfrm>
          <a:off x="6930746" y="2509786"/>
          <a:ext cx="440414" cy="1086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547"/>
              </a:lnTo>
              <a:lnTo>
                <a:pt x="440414" y="1086547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CC825BF6-E48B-41CC-A20A-A9F86F4962A1}">
      <dsp:nvSpPr>
        <dsp:cNvPr id="0" name=""/>
        <dsp:cNvSpPr/>
      </dsp:nvSpPr>
      <dsp:spPr>
        <a:xfrm>
          <a:off x="6930746" y="2509786"/>
          <a:ext cx="433573" cy="565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336"/>
              </a:lnTo>
              <a:lnTo>
                <a:pt x="433573" y="565336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793AA282-67CE-4DF8-A033-131FFB6D48C9}">
      <dsp:nvSpPr>
        <dsp:cNvPr id="0" name=""/>
        <dsp:cNvSpPr/>
      </dsp:nvSpPr>
      <dsp:spPr>
        <a:xfrm>
          <a:off x="6930746" y="2509786"/>
          <a:ext cx="454518" cy="1597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185"/>
              </a:lnTo>
              <a:lnTo>
                <a:pt x="454518" y="1597185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757BDB14-9226-4682-A7D7-0F55F05C9DEA}">
      <dsp:nvSpPr>
        <dsp:cNvPr id="0" name=""/>
        <dsp:cNvSpPr/>
      </dsp:nvSpPr>
      <dsp:spPr>
        <a:xfrm>
          <a:off x="4426371" y="890074"/>
          <a:ext cx="849342" cy="1296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6525"/>
              </a:lnTo>
              <a:lnTo>
                <a:pt x="849342" y="1296525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D443551B-A170-4433-A1F5-752BC47980C5}">
      <dsp:nvSpPr>
        <dsp:cNvPr id="0" name=""/>
        <dsp:cNvSpPr/>
      </dsp:nvSpPr>
      <dsp:spPr>
        <a:xfrm>
          <a:off x="1631901" y="2201131"/>
          <a:ext cx="327285" cy="1856537"/>
        </a:xfrm>
        <a:custGeom>
          <a:avLst/>
          <a:gdLst/>
          <a:ahLst/>
          <a:cxnLst/>
          <a:rect l="0" t="0" r="0" b="0"/>
          <a:pathLst>
            <a:path>
              <a:moveTo>
                <a:pt x="327285" y="0"/>
              </a:moveTo>
              <a:lnTo>
                <a:pt x="327285" y="1856537"/>
              </a:lnTo>
              <a:lnTo>
                <a:pt x="0" y="1856537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073571F5-22BD-4D86-B074-5E719B59EF32}">
      <dsp:nvSpPr>
        <dsp:cNvPr id="0" name=""/>
        <dsp:cNvSpPr/>
      </dsp:nvSpPr>
      <dsp:spPr>
        <a:xfrm>
          <a:off x="1589077" y="2201131"/>
          <a:ext cx="370109" cy="1343576"/>
        </a:xfrm>
        <a:custGeom>
          <a:avLst/>
          <a:gdLst/>
          <a:ahLst/>
          <a:cxnLst/>
          <a:rect l="0" t="0" r="0" b="0"/>
          <a:pathLst>
            <a:path>
              <a:moveTo>
                <a:pt x="370109" y="0"/>
              </a:moveTo>
              <a:lnTo>
                <a:pt x="370109" y="1343576"/>
              </a:lnTo>
              <a:lnTo>
                <a:pt x="0" y="1343576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898BFEC9-856B-4045-8DF4-CA41BBA22656}">
      <dsp:nvSpPr>
        <dsp:cNvPr id="0" name=""/>
        <dsp:cNvSpPr/>
      </dsp:nvSpPr>
      <dsp:spPr>
        <a:xfrm>
          <a:off x="1602337" y="2201131"/>
          <a:ext cx="356849" cy="835537"/>
        </a:xfrm>
        <a:custGeom>
          <a:avLst/>
          <a:gdLst/>
          <a:ahLst/>
          <a:cxnLst/>
          <a:rect l="0" t="0" r="0" b="0"/>
          <a:pathLst>
            <a:path>
              <a:moveTo>
                <a:pt x="356849" y="0"/>
              </a:moveTo>
              <a:lnTo>
                <a:pt x="356849" y="835537"/>
              </a:lnTo>
              <a:lnTo>
                <a:pt x="0" y="835537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D156EE0B-4F68-4A5A-BECE-394C36CB91BE}">
      <dsp:nvSpPr>
        <dsp:cNvPr id="0" name=""/>
        <dsp:cNvSpPr/>
      </dsp:nvSpPr>
      <dsp:spPr>
        <a:xfrm>
          <a:off x="3443563" y="890074"/>
          <a:ext cx="982807" cy="984663"/>
        </a:xfrm>
        <a:custGeom>
          <a:avLst/>
          <a:gdLst/>
          <a:ahLst/>
          <a:cxnLst/>
          <a:rect l="0" t="0" r="0" b="0"/>
          <a:pathLst>
            <a:path>
              <a:moveTo>
                <a:pt x="982807" y="0"/>
              </a:moveTo>
              <a:lnTo>
                <a:pt x="982807" y="984663"/>
              </a:lnTo>
              <a:lnTo>
                <a:pt x="0" y="984663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B0A4986E-716A-4448-823E-48B4509FF20B}">
      <dsp:nvSpPr>
        <dsp:cNvPr id="0" name=""/>
        <dsp:cNvSpPr/>
      </dsp:nvSpPr>
      <dsp:spPr>
        <a:xfrm>
          <a:off x="4422061" y="3289488"/>
          <a:ext cx="251721" cy="5600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060"/>
              </a:lnTo>
              <a:lnTo>
                <a:pt x="251721" y="56006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1C2ED7F1-0F3E-4CB0-B137-6979A8155EE3}">
      <dsp:nvSpPr>
        <dsp:cNvPr id="0" name=""/>
        <dsp:cNvSpPr/>
      </dsp:nvSpPr>
      <dsp:spPr>
        <a:xfrm>
          <a:off x="4146658" y="3289488"/>
          <a:ext cx="275402" cy="556520"/>
        </a:xfrm>
        <a:custGeom>
          <a:avLst/>
          <a:gdLst/>
          <a:ahLst/>
          <a:cxnLst/>
          <a:rect l="0" t="0" r="0" b="0"/>
          <a:pathLst>
            <a:path>
              <a:moveTo>
                <a:pt x="275402" y="0"/>
              </a:moveTo>
              <a:lnTo>
                <a:pt x="275402" y="556520"/>
              </a:lnTo>
              <a:lnTo>
                <a:pt x="0" y="556520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6B564B32-DC1D-4254-AE54-1A40B5610000}">
      <dsp:nvSpPr>
        <dsp:cNvPr id="0" name=""/>
        <dsp:cNvSpPr/>
      </dsp:nvSpPr>
      <dsp:spPr>
        <a:xfrm>
          <a:off x="4376341" y="890074"/>
          <a:ext cx="91440" cy="1890269"/>
        </a:xfrm>
        <a:custGeom>
          <a:avLst/>
          <a:gdLst/>
          <a:ahLst/>
          <a:cxnLst/>
          <a:rect l="0" t="0" r="0" b="0"/>
          <a:pathLst>
            <a:path>
              <a:moveTo>
                <a:pt x="50029" y="0"/>
              </a:moveTo>
              <a:lnTo>
                <a:pt x="50029" y="1770553"/>
              </a:lnTo>
              <a:lnTo>
                <a:pt x="45720" y="1770553"/>
              </a:lnTo>
              <a:lnTo>
                <a:pt x="45720" y="1890269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0B3B78FF-1DB8-4194-8A7F-34DEF80F9AA9}">
      <dsp:nvSpPr>
        <dsp:cNvPr id="0" name=""/>
        <dsp:cNvSpPr/>
      </dsp:nvSpPr>
      <dsp:spPr>
        <a:xfrm>
          <a:off x="2797857" y="110258"/>
          <a:ext cx="3257027" cy="779815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Direção de Recursos Humanos </a:t>
          </a:r>
          <a:endParaRPr lang="pt-PT" sz="1600" b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Carla Graça Silva</a:t>
          </a:r>
          <a:endParaRPr lang="pt-PT" sz="1600" kern="1200" dirty="0"/>
        </a:p>
      </dsp:txBody>
      <dsp:txXfrm>
        <a:off x="2797857" y="110258"/>
        <a:ext cx="3257027" cy="779815"/>
      </dsp:txXfrm>
    </dsp:sp>
    <dsp:sp modelId="{6A0AC074-E864-4E43-9B13-6A303F4257EB}">
      <dsp:nvSpPr>
        <dsp:cNvPr id="0" name=""/>
        <dsp:cNvSpPr/>
      </dsp:nvSpPr>
      <dsp:spPr>
        <a:xfrm>
          <a:off x="3599877" y="2780343"/>
          <a:ext cx="1644367" cy="509144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kern="1200" dirty="0"/>
            <a:t>Assuntos Transversais: Avaliação, Formação</a:t>
          </a:r>
        </a:p>
      </dsp:txBody>
      <dsp:txXfrm>
        <a:off x="3599877" y="2780343"/>
        <a:ext cx="1644367" cy="509144"/>
      </dsp:txXfrm>
    </dsp:sp>
    <dsp:sp modelId="{E4AEF56C-50E4-4939-A5B0-C6E3ED5D8EA3}">
      <dsp:nvSpPr>
        <dsp:cNvPr id="0" name=""/>
        <dsp:cNvSpPr/>
      </dsp:nvSpPr>
      <dsp:spPr>
        <a:xfrm>
          <a:off x="2815409" y="3667920"/>
          <a:ext cx="1331248" cy="35617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100" kern="1200"/>
            <a:t>AT | Ana Catarina Almeida Lúcio </a:t>
          </a:r>
        </a:p>
      </dsp:txBody>
      <dsp:txXfrm>
        <a:off x="2815409" y="3667920"/>
        <a:ext cx="1331248" cy="356176"/>
      </dsp:txXfrm>
    </dsp:sp>
    <dsp:sp modelId="{5336D7B6-262A-47E2-A3AC-265DDDDA0848}">
      <dsp:nvSpPr>
        <dsp:cNvPr id="0" name=""/>
        <dsp:cNvSpPr/>
      </dsp:nvSpPr>
      <dsp:spPr>
        <a:xfrm>
          <a:off x="4673783" y="3687178"/>
          <a:ext cx="1379556" cy="3247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100" kern="1200"/>
            <a:t>TS| Diana Filipe Ferreira Godinho </a:t>
          </a:r>
        </a:p>
      </dsp:txBody>
      <dsp:txXfrm>
        <a:off x="4673783" y="3687178"/>
        <a:ext cx="1379556" cy="324742"/>
      </dsp:txXfrm>
    </dsp:sp>
    <dsp:sp modelId="{30C4292A-7D9C-4E4D-970D-6499ADEC793D}">
      <dsp:nvSpPr>
        <dsp:cNvPr id="0" name=""/>
        <dsp:cNvSpPr/>
      </dsp:nvSpPr>
      <dsp:spPr>
        <a:xfrm>
          <a:off x="474810" y="1548345"/>
          <a:ext cx="2968752" cy="652786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kern="1200"/>
            <a:t>Área de Pessoal Docente e Investigador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0" kern="1200"/>
            <a:t>Coordenadora| Anabela Almeida</a:t>
          </a:r>
        </a:p>
      </dsp:txBody>
      <dsp:txXfrm>
        <a:off x="474810" y="1548345"/>
        <a:ext cx="2968752" cy="652786"/>
      </dsp:txXfrm>
    </dsp:sp>
    <dsp:sp modelId="{C5DBDA63-8D74-4429-82C0-3FDA47C3A45B}">
      <dsp:nvSpPr>
        <dsp:cNvPr id="0" name=""/>
        <dsp:cNvSpPr/>
      </dsp:nvSpPr>
      <dsp:spPr>
        <a:xfrm>
          <a:off x="244010" y="2846540"/>
          <a:ext cx="1358327" cy="38025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100" kern="1200" dirty="0"/>
            <a:t>TS  | Ana Margarida Xavier Prazeres - TS</a:t>
          </a:r>
        </a:p>
      </dsp:txBody>
      <dsp:txXfrm>
        <a:off x="244010" y="2846540"/>
        <a:ext cx="1358327" cy="380256"/>
      </dsp:txXfrm>
    </dsp:sp>
    <dsp:sp modelId="{07D1B47E-B91B-4127-AE57-F1FD45680267}">
      <dsp:nvSpPr>
        <dsp:cNvPr id="0" name=""/>
        <dsp:cNvSpPr/>
      </dsp:nvSpPr>
      <dsp:spPr>
        <a:xfrm>
          <a:off x="234911" y="3362771"/>
          <a:ext cx="1354165" cy="36387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100" kern="1200"/>
            <a:t>TS  | Ana Rita Dolores Frazão </a:t>
          </a:r>
        </a:p>
      </dsp:txBody>
      <dsp:txXfrm>
        <a:off x="234911" y="3362771"/>
        <a:ext cx="1354165" cy="363872"/>
      </dsp:txXfrm>
    </dsp:sp>
    <dsp:sp modelId="{B1615E51-DBB1-4400-92A4-9A711D1E754E}">
      <dsp:nvSpPr>
        <dsp:cNvPr id="0" name=""/>
        <dsp:cNvSpPr/>
      </dsp:nvSpPr>
      <dsp:spPr>
        <a:xfrm flipH="1">
          <a:off x="234740" y="3868011"/>
          <a:ext cx="1397160" cy="37931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100" kern="1200"/>
            <a:t>AT | Cristina Sofia Martins Faria da Silva</a:t>
          </a:r>
        </a:p>
      </dsp:txBody>
      <dsp:txXfrm>
        <a:off x="234740" y="3868011"/>
        <a:ext cx="1397160" cy="379315"/>
      </dsp:txXfrm>
    </dsp:sp>
    <dsp:sp modelId="{F4361599-314E-4E34-A648-2F1D4E2B1882}">
      <dsp:nvSpPr>
        <dsp:cNvPr id="0" name=""/>
        <dsp:cNvSpPr/>
      </dsp:nvSpPr>
      <dsp:spPr>
        <a:xfrm>
          <a:off x="5275713" y="1863413"/>
          <a:ext cx="3310067" cy="646372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kern="1200" dirty="0"/>
            <a:t>Gabinete de Pessoal Não Docente e Bolseiros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0" kern="1200" dirty="0"/>
            <a:t>Coordenadora | Anabela Pereira</a:t>
          </a:r>
          <a:endParaRPr lang="pt-PT" sz="1300" kern="1200" dirty="0"/>
        </a:p>
      </dsp:txBody>
      <dsp:txXfrm>
        <a:off x="5275713" y="1863413"/>
        <a:ext cx="3310067" cy="646372"/>
      </dsp:txXfrm>
    </dsp:sp>
    <dsp:sp modelId="{9AA521E7-C689-49BC-A7B8-134417028118}">
      <dsp:nvSpPr>
        <dsp:cNvPr id="0" name=""/>
        <dsp:cNvSpPr/>
      </dsp:nvSpPr>
      <dsp:spPr>
        <a:xfrm>
          <a:off x="7385265" y="3906360"/>
          <a:ext cx="1482580" cy="40122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100" kern="1200"/>
            <a:t>TS | Filomena Maria Dias Marçal Ramos </a:t>
          </a:r>
        </a:p>
      </dsp:txBody>
      <dsp:txXfrm>
        <a:off x="7385265" y="3906360"/>
        <a:ext cx="1482580" cy="401223"/>
      </dsp:txXfrm>
    </dsp:sp>
    <dsp:sp modelId="{25B8C83D-9F9C-4C3C-BA17-F8535C3599AF}">
      <dsp:nvSpPr>
        <dsp:cNvPr id="0" name=""/>
        <dsp:cNvSpPr/>
      </dsp:nvSpPr>
      <dsp:spPr>
        <a:xfrm>
          <a:off x="7364320" y="2858922"/>
          <a:ext cx="1498052" cy="432401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100" kern="1200" dirty="0"/>
            <a:t>TS | em recrutamento</a:t>
          </a:r>
        </a:p>
      </dsp:txBody>
      <dsp:txXfrm>
        <a:off x="7364320" y="2858922"/>
        <a:ext cx="1498052" cy="432401"/>
      </dsp:txXfrm>
    </dsp:sp>
    <dsp:sp modelId="{F94EFF15-22E7-4C84-8D63-5B3FC832C548}">
      <dsp:nvSpPr>
        <dsp:cNvPr id="0" name=""/>
        <dsp:cNvSpPr/>
      </dsp:nvSpPr>
      <dsp:spPr>
        <a:xfrm>
          <a:off x="7371161" y="3393173"/>
          <a:ext cx="1533499" cy="40632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050" kern="1200"/>
            <a:t>AT | Carla Sofia Gomes Sabrosa Peixoto Duarte </a:t>
          </a:r>
        </a:p>
      </dsp:txBody>
      <dsp:txXfrm>
        <a:off x="7371161" y="3393173"/>
        <a:ext cx="1533499" cy="406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853BD-5F28-465A-8CF1-44895A78ECA3}">
      <dsp:nvSpPr>
        <dsp:cNvPr id="0" name=""/>
        <dsp:cNvSpPr/>
      </dsp:nvSpPr>
      <dsp:spPr>
        <a:xfrm rot="5400000">
          <a:off x="4949507" y="-1801385"/>
          <a:ext cx="2161054" cy="58490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2400" b="0" i="0" kern="1200" dirty="0"/>
            <a:t>O exercício de funções públicas </a:t>
          </a:r>
          <a:r>
            <a:rPr lang="pt-PT" sz="2400" b="1" i="0" kern="1200" dirty="0"/>
            <a:t>pode ser acumulado </a:t>
          </a:r>
          <a:r>
            <a:rPr lang="pt-PT" sz="2400" b="0" i="0" kern="1200" dirty="0"/>
            <a:t>com outras funções públicas remuneradas ou não, </a:t>
          </a:r>
          <a:r>
            <a:rPr lang="pt-PT" sz="2400" b="1" i="0" kern="1200" dirty="0"/>
            <a:t>desde </a:t>
          </a:r>
          <a:r>
            <a:rPr lang="pt-PT" sz="2400" b="0" i="0" kern="1200" dirty="0"/>
            <a:t>que a acumulação </a:t>
          </a:r>
          <a:r>
            <a:rPr lang="pt-PT" sz="2400" b="1" i="0" kern="1200" dirty="0"/>
            <a:t>revista manifesto interesse público.</a:t>
          </a:r>
          <a:endParaRPr lang="pt-PT" sz="2400" b="1" kern="1200" dirty="0"/>
        </a:p>
      </dsp:txBody>
      <dsp:txXfrm rot="-5400000">
        <a:off x="3105521" y="148095"/>
        <a:ext cx="5743533" cy="1950066"/>
      </dsp:txXfrm>
    </dsp:sp>
    <dsp:sp modelId="{9C8DB2D4-D271-4DC4-A303-4AD43D85DB7F}">
      <dsp:nvSpPr>
        <dsp:cNvPr id="0" name=""/>
        <dsp:cNvSpPr/>
      </dsp:nvSpPr>
      <dsp:spPr>
        <a:xfrm>
          <a:off x="184556" y="0"/>
          <a:ext cx="2920964" cy="224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PÚBLICAS/ PÚBLICAS</a:t>
          </a:r>
        </a:p>
      </dsp:txBody>
      <dsp:txXfrm>
        <a:off x="294102" y="109546"/>
        <a:ext cx="2701872" cy="2024975"/>
      </dsp:txXfrm>
    </dsp:sp>
    <dsp:sp modelId="{C5AE5D4F-9C9A-4626-8E7C-3EB5985BA928}">
      <dsp:nvSpPr>
        <dsp:cNvPr id="0" name=""/>
        <dsp:cNvSpPr/>
      </dsp:nvSpPr>
      <dsp:spPr>
        <a:xfrm rot="5400000">
          <a:off x="4802336" y="637746"/>
          <a:ext cx="2404078" cy="58433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2400" b="0" i="0" kern="1200" dirty="0"/>
            <a:t>O exercício de funções públicas </a:t>
          </a:r>
          <a:r>
            <a:rPr lang="pt-PT" sz="2400" b="1" i="0" kern="1200" dirty="0"/>
            <a:t>não pode ser acumulado </a:t>
          </a:r>
          <a:r>
            <a:rPr lang="pt-PT" sz="2400" b="0" i="0" kern="1200" dirty="0"/>
            <a:t>com funções ou atividades privadas, exercidas em regime de trabalho autónomo ou subordinado, com ou sem remuneração, </a:t>
          </a:r>
          <a:r>
            <a:rPr lang="pt-PT" sz="2400" b="1" i="0" kern="1200" dirty="0"/>
            <a:t>concorrentes, similares ou conflituantes com as funções públicas.</a:t>
          </a:r>
          <a:endParaRPr lang="pt-PT" sz="2400" b="1" kern="1200" dirty="0"/>
        </a:p>
      </dsp:txBody>
      <dsp:txXfrm rot="-5400000">
        <a:off x="3082718" y="2474722"/>
        <a:ext cx="5725958" cy="2169364"/>
      </dsp:txXfrm>
    </dsp:sp>
    <dsp:sp modelId="{526AE704-3162-4D2A-8122-BAA0C87AEA67}">
      <dsp:nvSpPr>
        <dsp:cNvPr id="0" name=""/>
        <dsp:cNvSpPr/>
      </dsp:nvSpPr>
      <dsp:spPr>
        <a:xfrm>
          <a:off x="184556" y="2437371"/>
          <a:ext cx="2898160" cy="224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PÚBLICAS/ PRIVADAS</a:t>
          </a:r>
        </a:p>
      </dsp:txBody>
      <dsp:txXfrm>
        <a:off x="294102" y="2546917"/>
        <a:ext cx="2679068" cy="2024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00AA1892-FFD7-4DB5-A66C-9D9AC3A8D3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PT"/>
              <a:t>Cabeçalho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5EF348C-E5DC-4E6B-85DB-3F4D9DA704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2964E-8454-4DCE-A858-063A4E87736E}" type="datetimeFigureOut">
              <a:rPr lang="pt-PT" smtClean="0"/>
              <a:t>20/02/2024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19C4D74-3C09-49D6-8DB1-6D45965287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PT"/>
              <a:t>Rodapé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1E70AFB0-06A2-428B-B772-38DF7FFA59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9CD28-D800-4DE0-913B-5C687B3BBC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727318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4-02-19T23:40:43.83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24358 5085 0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PT"/>
              <a:t>Cabeçalho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6A540-20B8-456E-B752-E8418582EA01}" type="datetimeFigureOut">
              <a:rPr lang="pt-PT" smtClean="0"/>
              <a:t>20/02/2024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PT"/>
              <a:t>Rodapé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E6967-C94D-411B-A7F3-E7DE420457C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777303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C6DA4-5B79-4D64-BEE6-70D04E2C3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B43391-C07A-4B8E-BC01-8DDBDFE73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BC81AEC-C457-4520-A675-C7365117A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DD2E-A08C-46E3-9D4F-1ECACC19C598}" type="datetime1">
              <a:rPr lang="pt-PT" smtClean="0"/>
              <a:t>20/02/2024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8C1BDFB-7C99-42DD-8A15-3CCC772D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7276B97-030F-4313-A63A-6EE9CD20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02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D2829-38F5-4416-AA5C-3C3639C3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BBE9959-2C19-4947-98EF-48C6101F3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95A37F6-B73F-45C5-9C03-7ED47D59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9C4-539F-4AE7-9B55-2CC4B72720EE}" type="datetime1">
              <a:rPr lang="pt-PT" smtClean="0"/>
              <a:t>20/02/2024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38037C0-784C-43F3-95A2-2D52B18B7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3EAFFC8-78E8-4D39-85B6-A0EEA58A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702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DEB32C-673E-4B09-B914-8FE90DDAC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4C4E7B3-C103-4E34-A070-17C532CFF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3F00607-7E1B-43B6-AADB-0BD86777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814A1-0B59-494A-B86C-3576BB8F56E4}" type="datetime1">
              <a:rPr lang="pt-PT" smtClean="0"/>
              <a:t>20/02/2024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659C436-A24E-4B32-B787-C2F7AA6F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83F2070-9954-48C7-A267-88A38C74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3525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351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6E8F1-C91E-4A4A-B776-4C6AD2575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EC8EE4D-D422-4467-A63C-A18B7ABC0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69C3792-C62A-4CA6-957C-59917AD0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ABD3-B679-493A-9AF7-62E86C37AA3A}" type="datetime1">
              <a:rPr lang="pt-PT" smtClean="0"/>
              <a:t>20/02/2024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01BC466-0149-459A-A41B-EB922E97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9D14723-6F6D-4B57-9A17-B066B1D7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912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FC7749-3D96-4D74-AD79-1C9D0D0BC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537DDC5-E7C4-4220-AA7D-1CFC85883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6D1C62E-D7D5-4B06-A319-12C4A1F1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008-9B63-447B-9A56-74155692715C}" type="datetime1">
              <a:rPr lang="pt-PT" smtClean="0"/>
              <a:t>20/02/2024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1D5CB4E-23BC-48D8-8B8F-A187BD5C8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21E52F6-9BA4-4E47-8DC6-D7EB89D7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763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754296-4BD6-40F5-8416-6ECC912F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E784E66-C7FD-4A37-8222-3D3D07E709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076C653-614A-473E-90A5-F8F3642C4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89A1F64-A192-4298-A773-B38454C0E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3118-2854-4B17-A8D9-5B8A8360CC40}" type="datetime1">
              <a:rPr lang="pt-PT" smtClean="0"/>
              <a:t>20/02/2024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C861A31-798B-4D08-9E0E-4E64D30A4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E144FA1-58D4-49DD-B206-FE7BDABD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56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8EF67-8400-411D-ACE0-CFAEA09B7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3702669-3AE7-4B72-9EB7-210FBC3F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FAA86C9-2A3C-4672-80CF-4F7F0A110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0D2BC84-D883-4254-890E-18A83FF7F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3AA4BAA-A7B7-4C3A-90AF-4A4B909A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45A656B-0A39-4060-95AF-3A3B726A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CEDB-596B-4EC7-B894-6312221B194D}" type="datetime1">
              <a:rPr lang="pt-PT" smtClean="0"/>
              <a:t>20/02/2024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BB8B59A9-6D8E-4445-A20B-9F8127F54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C789E620-4D84-4AB1-8689-6488B7F4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398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5A5A0-F49F-495B-BFE7-88B64B12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5C7CC6C-D132-43F1-B925-5A72EB38F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6D5-861A-45DC-9B2D-28F93CB03554}" type="datetime1">
              <a:rPr lang="pt-PT" smtClean="0"/>
              <a:t>20/02/2024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6CB8B082-2828-46AC-AAB1-E011C0574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268A2E4-D686-402D-8707-2FD648F9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6178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63CBD499-6589-40E2-A747-0086D379D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1DA6-E428-472C-9AF8-8E99470DACC3}" type="datetime1">
              <a:rPr lang="pt-PT" smtClean="0"/>
              <a:t>20/02/2024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4D00CE9-CF68-40AE-81CD-9839529B6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3FEC3853-EB51-405E-B1C1-AF8B7E27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828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2EB36-DD07-4F7B-9A6C-7FEC62B5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5C1EBA3-7CB2-457B-9E02-36CAC813F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32DA10D-0CF3-48FB-83FE-868606383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56F12D7-82A5-4927-AAD1-0E2123C55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75C4-CF4A-4B5C-B18F-4F9869D11B81}" type="datetime1">
              <a:rPr lang="pt-PT" smtClean="0"/>
              <a:t>20/02/2024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78F30CD-0D45-4ACD-B4BA-655CE1DB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2425AC4-1863-4E25-AC1C-30CD4D1B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2194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9107C-B84D-449D-B7BA-C1861B918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76C3C24B-A866-4F62-8803-FC050AB269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F2EF510-1025-44DC-9899-C886322EA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8B81AE6-B612-4FFB-BD42-8C0B9CEA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98B0-F266-4F6D-9944-AE3DD4B38781}" type="datetime1">
              <a:rPr lang="pt-PT" smtClean="0"/>
              <a:t>20/02/2024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28F13E7-6161-429D-A87F-5C008F57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EEF0009-2BF5-4C45-8F86-AE42194F8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20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B75840AE-AA29-438F-8FAF-7649B84F1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45FE888-58B1-4ED5-867C-5CAE86440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741824E-226F-40F5-A76A-E6178AD4A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FD4EA-66A3-4296-907D-388759D1230B}" type="datetime1">
              <a:rPr lang="pt-PT" smtClean="0"/>
              <a:t>20/02/2024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BD0F9B3-B3F1-45AF-B120-E693D5E38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21D1883-C7AA-42E4-A541-E4B6A98D6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CC2E8-C16D-4FC1-A720-DE038EFFD10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256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1rgdneJYHE" TargetMode="External"/><Relationship Id="rId2" Type="http://schemas.openxmlformats.org/officeDocument/2006/relationships/hyperlink" Target="https://ciencias.ulisboa.p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iencias.ulisboa.p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adse.pt/wp-content/uploads/2024/02/Manual-de-utilizacao-da-ADSE-Direta-Beneficiarios_15_02_2024.pdf" TargetMode="External"/><Relationship Id="rId2" Type="http://schemas.openxmlformats.org/officeDocument/2006/relationships/hyperlink" Target="https://www2.adse.pt/sou-beneficiari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d.fc.ul.pt/cas/login?service=https%3A%2F%2Fciencias.ulisboa.pt%2Fpt%2Fuse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dgaep.gov.pt/upload/catalogo/SRAP_2024_V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rgetadvisor.com.br/sem-categoria/em-meio-ao-boom-de-ipos-na-bolsa-busca-por-programas-de-remuneracao-de-executivos-dispara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data.dre.pt/eli/dec-lei/12/2024/01/10/p/dre/pt/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u.edu.pt/pt/cursos/?limit=21&amp;offset=0" TargetMode="External"/><Relationship Id="rId2" Type="http://schemas.openxmlformats.org/officeDocument/2006/relationships/hyperlink" Target="https://www.ulisboa.pt/info/formacao-profissiona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a.pt/images/FAAP/Programa_Formacao_2024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lisboa.pt/sites/ulisboa.pt/files/documents/files/codigo_de_conduta_e_de_boas_praticas_da_universidade_de_lisboa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F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201359D-5E5E-43DC-BECA-81AC77725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015" y="0"/>
            <a:ext cx="91499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33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7D09877-51DD-460F-804F-FF5FFA8AB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872455"/>
            <a:ext cx="10515600" cy="510050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sz="2600" b="1" dirty="0">
                <a:solidFill>
                  <a:schemeClr val="accent1"/>
                </a:solidFill>
              </a:rPr>
              <a:t>REGISTO DE ASSIDUIDADE</a:t>
            </a:r>
          </a:p>
          <a:p>
            <a:pPr marL="0" indent="0">
              <a:buNone/>
            </a:pPr>
            <a:endParaRPr lang="pt-PT" dirty="0"/>
          </a:p>
          <a:p>
            <a:pPr algn="just"/>
            <a:r>
              <a:rPr lang="pt-PT" dirty="0"/>
              <a:t>A Faculdade adquiriu um Sistema de Registo de Assiduidade com integração no sistema SAP (o acesso ao Portal do Trabalhador SAP é feito através do link </a:t>
            </a:r>
            <a:r>
              <a:rPr lang="pt-PT" dirty="0">
                <a:hlinkClick r:id="rId2"/>
              </a:rPr>
              <a:t>https://ciencias.ulisboa.pt/</a:t>
            </a:r>
            <a:r>
              <a:rPr lang="pt-PT" dirty="0"/>
              <a:t> devendo ser colocado o </a:t>
            </a:r>
            <a:r>
              <a:rPr lang="pt-PT" i="1" dirty="0" err="1"/>
              <a:t>username</a:t>
            </a:r>
            <a:r>
              <a:rPr lang="pt-PT" dirty="0"/>
              <a:t> e </a:t>
            </a:r>
            <a:r>
              <a:rPr lang="pt-PT" i="1" dirty="0"/>
              <a:t>password,</a:t>
            </a:r>
            <a:r>
              <a:rPr lang="pt-PT" dirty="0"/>
              <a:t> em uso).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dirty="0"/>
              <a:t>O registo de assiduidade decorre da utilização do Sistema </a:t>
            </a:r>
            <a:r>
              <a:rPr lang="pt-PT" dirty="0" err="1"/>
              <a:t>Bioglobal</a:t>
            </a:r>
            <a:r>
              <a:rPr lang="pt-PT" dirty="0"/>
              <a:t>, cujos terminais se encontram alocados aos </a:t>
            </a:r>
            <a:r>
              <a:rPr lang="pt-PT" b="1" dirty="0"/>
              <a:t>Edifícios C1, C2, C5 e C6, </a:t>
            </a:r>
            <a:r>
              <a:rPr lang="pt-PT" dirty="0"/>
              <a:t>da Faculdade. </a:t>
            </a:r>
          </a:p>
          <a:p>
            <a:pPr algn="just"/>
            <a:endParaRPr lang="pt-PT" dirty="0"/>
          </a:p>
          <a:p>
            <a:r>
              <a:rPr lang="pt-PT" dirty="0"/>
              <a:t>Este sistema encontra-se em fase de </a:t>
            </a:r>
            <a:r>
              <a:rPr lang="pt-PT" b="1" dirty="0"/>
              <a:t>Testes</a:t>
            </a:r>
            <a:r>
              <a:rPr lang="pt-PT" dirty="0"/>
              <a:t>. </a:t>
            </a:r>
          </a:p>
          <a:p>
            <a:pPr marL="0" indent="0">
              <a:buNone/>
            </a:pPr>
            <a:endParaRPr lang="pt-PT" dirty="0"/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seguinte </a:t>
            </a:r>
            <a:r>
              <a:rPr lang="pt-P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endereço consiste num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vídeo de apresentação do Portal SAP -  Colaboradores - </a:t>
            </a:r>
            <a:r>
              <a:rPr lang="pt-PT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https://www.youtube.com/watch?v=o1rgdneJYHE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CAB2652-C9D7-4ECF-A140-3AA620E1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8231790-B5AD-4C18-9248-7409B456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5184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7D09877-51DD-460F-804F-FF5FFA8AB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4674"/>
            <a:ext cx="10515600" cy="53437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AUSÊNCIAS</a:t>
            </a:r>
          </a:p>
          <a:p>
            <a:pPr marL="0" indent="0">
              <a:buNone/>
            </a:pPr>
            <a:endParaRPr lang="pt-P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PT" u="sng" dirty="0">
                <a:solidFill>
                  <a:schemeClr val="accent1"/>
                </a:solidFill>
              </a:rPr>
              <a:t>Regra: </a:t>
            </a:r>
            <a:r>
              <a:rPr lang="pt-PT" dirty="0"/>
              <a:t>As ausências, quando previsíveis, </a:t>
            </a:r>
            <a:r>
              <a:rPr lang="pt-PT" dirty="0">
                <a:solidFill>
                  <a:schemeClr val="accent1"/>
                </a:solidFill>
              </a:rPr>
              <a:t>devem ser comunicadas </a:t>
            </a:r>
            <a:r>
              <a:rPr lang="pt-PT" dirty="0"/>
              <a:t>com</a:t>
            </a:r>
            <a:r>
              <a:rPr lang="pt-PT" dirty="0">
                <a:solidFill>
                  <a:schemeClr val="tx2"/>
                </a:solidFill>
              </a:rPr>
              <a:t> </a:t>
            </a:r>
            <a:r>
              <a:rPr lang="pt-PT" dirty="0">
                <a:solidFill>
                  <a:schemeClr val="accent1"/>
                </a:solidFill>
              </a:rPr>
              <a:t>5 dias de antecedência.</a:t>
            </a:r>
          </a:p>
          <a:p>
            <a:pPr marL="0" indent="0">
              <a:buNone/>
            </a:pPr>
            <a:endParaRPr lang="pt-PT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PT" u="sng" dirty="0">
                <a:solidFill>
                  <a:schemeClr val="accent1"/>
                </a:solidFill>
              </a:rPr>
              <a:t>Exceção</a:t>
            </a:r>
            <a:r>
              <a:rPr lang="pt-PT" dirty="0">
                <a:solidFill>
                  <a:schemeClr val="accent1"/>
                </a:solidFill>
              </a:rPr>
              <a:t>: </a:t>
            </a:r>
            <a:r>
              <a:rPr lang="pt-PT" dirty="0"/>
              <a:t>No caso de faltas imprevistas é imperioso o aviso no próprio dia (telefonicamente, pessoalmente ou outro).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Todas as faltas devem ser</a:t>
            </a:r>
            <a:r>
              <a:rPr lang="pt-PT" dirty="0">
                <a:solidFill>
                  <a:schemeClr val="accent1"/>
                </a:solidFill>
              </a:rPr>
              <a:t> submetidas </a:t>
            </a:r>
            <a:r>
              <a:rPr lang="pt-PT" dirty="0"/>
              <a:t>no Portal do Trabalhador – SAP, </a:t>
            </a:r>
            <a:r>
              <a:rPr lang="pt-PT" dirty="0">
                <a:solidFill>
                  <a:schemeClr val="accent1"/>
                </a:solidFill>
              </a:rPr>
              <a:t>no prazo máximo de 1 dia útil após a falta, </a:t>
            </a:r>
            <a:r>
              <a:rPr lang="pt-PT" dirty="0"/>
              <a:t>com o respetivo </a:t>
            </a:r>
            <a:r>
              <a:rPr lang="pt-PT" dirty="0">
                <a:solidFill>
                  <a:schemeClr val="accent1"/>
                </a:solidFill>
              </a:rPr>
              <a:t>comprovativo</a:t>
            </a:r>
            <a:r>
              <a:rPr lang="pt-PT" dirty="0"/>
              <a:t>, para  informação do responsável e posterior despacho.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As </a:t>
            </a:r>
            <a:r>
              <a:rPr lang="pt-PT" dirty="0">
                <a:solidFill>
                  <a:schemeClr val="accent1"/>
                </a:solidFill>
              </a:rPr>
              <a:t>faltas injustificadas </a:t>
            </a:r>
            <a:r>
              <a:rPr lang="pt-PT" dirty="0"/>
              <a:t>implicam sempre a perda de retribuição correspondente ao período de ausência.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CAB2652-C9D7-4ECF-A140-3AA620E1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8231790-B5AD-4C18-9248-7409B456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5732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BFBC9E9-83E3-4A5B-B092-E66EB89D2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520117"/>
            <a:ext cx="10525125" cy="56568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FÉRIAS </a:t>
            </a:r>
          </a:p>
          <a:p>
            <a:pPr marL="0" indent="0">
              <a:buNone/>
            </a:pPr>
            <a:endParaRPr lang="pt-PT" sz="2400" dirty="0"/>
          </a:p>
          <a:p>
            <a:pPr marL="0" indent="0" algn="just">
              <a:buNone/>
            </a:pPr>
            <a:r>
              <a:rPr lang="pt-PT" sz="2600" dirty="0"/>
              <a:t>A marcação/alteração das férias deve ser efetuada através do </a:t>
            </a:r>
            <a:r>
              <a:rPr lang="pt-PT" sz="2600" dirty="0">
                <a:solidFill>
                  <a:schemeClr val="accent1"/>
                </a:solidFill>
              </a:rPr>
              <a:t>portal SAP (Plataforma Recursos Humanos)  </a:t>
            </a:r>
            <a:r>
              <a:rPr lang="pt-PT" sz="2600" dirty="0"/>
              <a:t>disponível na sua área reservada, através da autenticação em </a:t>
            </a:r>
            <a:r>
              <a:rPr lang="pt-PT" sz="2600" dirty="0">
                <a:hlinkClick r:id="rId2"/>
              </a:rPr>
              <a:t>https://ciencias.ulisboa.pt/</a:t>
            </a:r>
            <a:r>
              <a:rPr lang="pt-PT" sz="2600" dirty="0"/>
              <a:t> </a:t>
            </a:r>
          </a:p>
          <a:p>
            <a:pPr marL="0" indent="0" algn="just">
              <a:buNone/>
            </a:pPr>
            <a:endParaRPr lang="pt-PT" sz="2600" dirty="0">
              <a:highlight>
                <a:srgbClr val="FFFF00"/>
              </a:highlight>
            </a:endParaRPr>
          </a:p>
          <a:p>
            <a:pPr algn="just"/>
            <a:r>
              <a:rPr lang="pt-PT" sz="2600" dirty="0"/>
              <a:t>No ano da admissão, o trabalhador tem direito: </a:t>
            </a:r>
            <a:r>
              <a:rPr lang="pt-PT" sz="2600" b="1" dirty="0"/>
              <a:t>dois dias </a:t>
            </a:r>
            <a:r>
              <a:rPr lang="pt-PT" sz="2600" dirty="0"/>
              <a:t>úteis de férias por cada </a:t>
            </a:r>
            <a:r>
              <a:rPr lang="pt-PT" sz="2600" b="1" dirty="0"/>
              <a:t>mês de duração do contrato</a:t>
            </a:r>
            <a:r>
              <a:rPr lang="pt-PT" sz="2600" dirty="0"/>
              <a:t>, até 20 dias, cujo gozo pode ter lugar </a:t>
            </a:r>
            <a:r>
              <a:rPr lang="pt-PT" sz="2600" b="1" dirty="0"/>
              <a:t>após seis meses completos de execução do contrato</a:t>
            </a:r>
            <a:r>
              <a:rPr lang="pt-PT" sz="2600" dirty="0"/>
              <a:t>. </a:t>
            </a:r>
          </a:p>
          <a:p>
            <a:pPr algn="just"/>
            <a:endParaRPr lang="pt-PT" sz="2600" dirty="0"/>
          </a:p>
          <a:p>
            <a:pPr algn="just"/>
            <a:r>
              <a:rPr lang="pt-PT" sz="2600" dirty="0"/>
              <a:t>Nos anos seguintes, a 01 de janeiro vencerão </a:t>
            </a:r>
            <a:r>
              <a:rPr lang="pt-PT" sz="2600" dirty="0">
                <a:solidFill>
                  <a:schemeClr val="accent1"/>
                </a:solidFill>
              </a:rPr>
              <a:t>22 dias de férias</a:t>
            </a:r>
            <a:r>
              <a:rPr lang="pt-PT" sz="2600" dirty="0"/>
              <a:t>.</a:t>
            </a:r>
          </a:p>
          <a:p>
            <a:pPr algn="just"/>
            <a:endParaRPr lang="pt-PT" sz="2600" dirty="0"/>
          </a:p>
          <a:p>
            <a:pPr algn="just"/>
            <a:r>
              <a:rPr lang="pt-PT" sz="2600" dirty="0"/>
              <a:t>As férias são para ser gozadas no ano em que vencem.</a:t>
            </a:r>
          </a:p>
          <a:p>
            <a:pPr algn="just"/>
            <a:endParaRPr lang="pt-PT" sz="2600" dirty="0"/>
          </a:p>
          <a:p>
            <a:pPr algn="just"/>
            <a:r>
              <a:rPr lang="pt-PT" sz="2600" dirty="0"/>
              <a:t>Um dos períodos de férias deverá ter pelo menos </a:t>
            </a:r>
            <a:r>
              <a:rPr lang="pt-PT" sz="2600" dirty="0">
                <a:solidFill>
                  <a:schemeClr val="accent1"/>
                </a:solidFill>
              </a:rPr>
              <a:t>10 dias úteis consecutivos.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4CAB648-6019-4357-88C8-86517567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46FA1BB-3CF3-4FE4-990B-0CB3B872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699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EF83D3-8086-4E54-831E-27FBF670F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453"/>
            <a:ext cx="10515600" cy="5455510"/>
          </a:xfrm>
        </p:spPr>
        <p:txBody>
          <a:bodyPr/>
          <a:lstStyle/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ACUMULAÇÃO DE FUNÇÕES 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6C65FCC-C3F3-4596-8900-40D854BF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4284828-5BC8-4E77-92B1-A774CFCF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13</a:t>
            </a:fld>
            <a:endParaRPr lang="pt-PT"/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47E8C07E-D135-4984-9358-6761BDD902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6242937"/>
              </p:ext>
            </p:extLst>
          </p:nvPr>
        </p:nvGraphicFramePr>
        <p:xfrm>
          <a:off x="2214694" y="1374008"/>
          <a:ext cx="9139106" cy="4762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37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EF83D3-8086-4E54-831E-27FBF670F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331"/>
            <a:ext cx="10515600" cy="57621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P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pt-P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				A ADSE, IP  - </a:t>
            </a:r>
            <a:r>
              <a:rPr lang="pt-PT" sz="2400" dirty="0"/>
              <a:t>Instituto de Proteção e Assistência na 					Doença,  garante que os funcionários do Estado 					              usufruem de um esquema de proteção de saúde</a:t>
            </a:r>
            <a:r>
              <a:rPr lang="pt-PT" sz="2400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pt-P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pt-P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PT" sz="2400" b="1" dirty="0"/>
              <a:t>ENDEREÇOS ÚTEIS: </a:t>
            </a:r>
          </a:p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		</a:t>
            </a:r>
          </a:p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  <a:hlinkClick r:id="rId2"/>
              </a:rPr>
              <a:t>https://www2.adse.pt/sou-beneficiario/</a:t>
            </a:r>
            <a:endParaRPr lang="pt-P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pt-P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  <a:hlinkClick r:id="rId3"/>
              </a:rPr>
              <a:t>https://www2.adse.pt/wp-content/uploads/2024/02/Manual-de-utilizacao-da-ADSE-Direta-Beneficiarios_15_02_2024.pdf</a:t>
            </a:r>
            <a:r>
              <a:rPr lang="pt-PT" sz="2400" b="1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endParaRPr lang="pt-P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br>
              <a:rPr lang="pt-PT" sz="2400" b="1" dirty="0"/>
            </a:br>
            <a:r>
              <a:rPr lang="pt-PT" sz="2400" b="1" dirty="0"/>
              <a:t>A inscrição é obrigatória e a renúncia é definitiva.</a:t>
            </a:r>
          </a:p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 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6C65FCC-C3F3-4596-8900-40D854BF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4284828-5BC8-4E77-92B1-A774CFCF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14</a:t>
            </a:fld>
            <a:endParaRPr lang="pt-PT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2327E2E-CD10-4482-90C5-ACE6FD8D120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209" t="-1" r="5730" b="586"/>
          <a:stretch/>
        </p:blipFill>
        <p:spPr>
          <a:xfrm>
            <a:off x="1571446" y="867406"/>
            <a:ext cx="2575420" cy="174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995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2BA01CB-AE23-4AC5-A935-85D775738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958" y="545284"/>
            <a:ext cx="10461070" cy="6006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SAÚDE E SEGURANÇA NO TRABALHO </a:t>
            </a:r>
          </a:p>
          <a:p>
            <a:pPr algn="just"/>
            <a:r>
              <a:rPr lang="pt-PT" sz="2400" dirty="0"/>
              <a:t>A Saúde e Segurança no Trabalho procura prevenir as doenças profissionais, identificando alguns fatores que podem afetar o ambiente do trabalho e o trabalhador, procurando eliminar ou reduzir os riscos profissionais. </a:t>
            </a:r>
          </a:p>
          <a:p>
            <a:pPr algn="just"/>
            <a:r>
              <a:rPr lang="pt-PT" sz="2400" dirty="0"/>
              <a:t>A Faculdade tem um serviço médico de trabalho que realiza consultas periódicas, em caso de absentismo acima de 30 dias.</a:t>
            </a:r>
          </a:p>
          <a:p>
            <a:pPr algn="just"/>
            <a:endParaRPr lang="pt-PT" sz="2400" dirty="0"/>
          </a:p>
          <a:p>
            <a:pPr marL="0" indent="0" algn="just">
              <a:buNone/>
            </a:pPr>
            <a:r>
              <a:rPr lang="pt-PT" sz="2400" b="1" dirty="0">
                <a:solidFill>
                  <a:schemeClr val="accent1"/>
                </a:solidFill>
              </a:rPr>
              <a:t>SITUAÇÕES DE ACIDENTE DE SERVIÇO</a:t>
            </a:r>
          </a:p>
          <a:p>
            <a:pPr algn="just"/>
            <a:r>
              <a:rPr lang="pt-PT" sz="2400" dirty="0"/>
              <a:t>Logo que possível, comunicar à DRH/ Superior Hierárquico a ocorrência,  no prazo de dois dias úteis.</a:t>
            </a:r>
          </a:p>
          <a:p>
            <a:pPr algn="just"/>
            <a:r>
              <a:rPr lang="pt-PT" sz="2400" dirty="0"/>
              <a:t>A participação e qualificação do acidente de serviço decorre mediante preenchimento de formulário disponível na sua área reservada, através da autenticação </a:t>
            </a:r>
            <a:r>
              <a:rPr lang="pt-PT" sz="2400" dirty="0">
                <a:hlinkClick r:id="rId2"/>
              </a:rPr>
              <a:t>aqui</a:t>
            </a:r>
            <a:r>
              <a:rPr lang="pt-PT" sz="2400" dirty="0"/>
              <a:t>. De seguida, a DRH encaminhará o processo para despacho do Diretor. </a:t>
            </a:r>
          </a:p>
          <a:p>
            <a:pPr algn="just"/>
            <a:endParaRPr lang="pt-PT" dirty="0">
              <a:highlight>
                <a:srgbClr val="FFFF00"/>
              </a:highlight>
            </a:endParaRPr>
          </a:p>
          <a:p>
            <a:pPr algn="just"/>
            <a:endParaRPr lang="pt-PT" dirty="0">
              <a:highlight>
                <a:srgbClr val="FFFF00"/>
              </a:highlight>
            </a:endParaRPr>
          </a:p>
          <a:p>
            <a:pPr algn="just"/>
            <a:endParaRPr lang="pt-PT" dirty="0">
              <a:highlight>
                <a:srgbClr val="FFFF00"/>
              </a:highlight>
            </a:endParaRP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A067E48-847C-42DC-B1F1-AD4D9DC5E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477D84E7-B282-49B2-939E-855EAF33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4098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146AE69-C7BE-4C14-A8D3-49AE5AF8A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491"/>
            <a:ext cx="10515600" cy="4667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sz="3400" b="1" dirty="0">
                <a:solidFill>
                  <a:schemeClr val="accent1"/>
                </a:solidFill>
              </a:rPr>
              <a:t>REMUNERAÇÃO</a:t>
            </a:r>
            <a:r>
              <a:rPr lang="pt-P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PT" dirty="0">
                <a:solidFill>
                  <a:prstClr val="black"/>
                </a:solidFill>
              </a:rPr>
              <a:t>O </a:t>
            </a:r>
            <a:r>
              <a:rPr lang="pt-PT" b="1" dirty="0">
                <a:solidFill>
                  <a:prstClr val="black"/>
                </a:solidFill>
                <a:hlinkClick r:id="rId2"/>
              </a:rPr>
              <a:t>SRAP 2024</a:t>
            </a:r>
            <a:r>
              <a:rPr lang="pt-PT" b="1" dirty="0">
                <a:solidFill>
                  <a:prstClr val="black"/>
                </a:solidFill>
              </a:rPr>
              <a:t> </a:t>
            </a:r>
            <a:r>
              <a:rPr lang="pt-PT" dirty="0">
                <a:solidFill>
                  <a:prstClr val="black"/>
                </a:solidFill>
              </a:rPr>
              <a:t>(Sistema Remuneratório da Administração Pública) compila os valores remuneratórios, em vigor no ano corrente, para as carreiras/categorias gerais e especiais da AP. </a:t>
            </a:r>
          </a:p>
          <a:p>
            <a:pPr marL="0" lvl="0" indent="0" algn="just">
              <a:buNone/>
            </a:pPr>
            <a:r>
              <a:rPr lang="pt-PT" b="1" dirty="0">
                <a:solidFill>
                  <a:prstClr val="black"/>
                </a:solidFill>
              </a:rPr>
              <a:t>Vencimento Base </a:t>
            </a:r>
          </a:p>
          <a:p>
            <a:pPr lvl="0" algn="just"/>
            <a:r>
              <a:rPr lang="pt-PT" dirty="0">
                <a:solidFill>
                  <a:prstClr val="black"/>
                </a:solidFill>
              </a:rPr>
              <a:t>No dia </a:t>
            </a:r>
            <a:r>
              <a:rPr lang="pt-PT" b="1" dirty="0">
                <a:solidFill>
                  <a:prstClr val="black"/>
                </a:solidFill>
              </a:rPr>
              <a:t>23 de cada mês</a:t>
            </a:r>
            <a:r>
              <a:rPr lang="pt-PT" dirty="0">
                <a:solidFill>
                  <a:prstClr val="black"/>
                </a:solidFill>
              </a:rPr>
              <a:t>, deduzido dos descontos p/ a CGA/SS, (11 %)  IRS (de acordo com a tabela em vigor) e ADSE ( 3,5 %, caso  se encontre inscrito) ou outros aplicáveis. </a:t>
            </a:r>
          </a:p>
          <a:p>
            <a:pPr marL="0" lvl="0" indent="0" algn="just">
              <a:buNone/>
            </a:pPr>
            <a:r>
              <a:rPr lang="pt-PT" b="1" dirty="0">
                <a:solidFill>
                  <a:prstClr val="black"/>
                </a:solidFill>
              </a:rPr>
              <a:t>Subsídio de Férias </a:t>
            </a:r>
          </a:p>
          <a:p>
            <a:pPr lvl="0" algn="just"/>
            <a:r>
              <a:rPr lang="pt-PT" dirty="0">
                <a:solidFill>
                  <a:prstClr val="black"/>
                </a:solidFill>
              </a:rPr>
              <a:t>Depende do número de férias a que o trabalhador tenha direito. Em regra, é pago no processamento de </a:t>
            </a:r>
            <a:r>
              <a:rPr lang="pt-PT" b="1" dirty="0">
                <a:solidFill>
                  <a:prstClr val="black"/>
                </a:solidFill>
              </a:rPr>
              <a:t>junho/ano. </a:t>
            </a:r>
          </a:p>
          <a:p>
            <a:pPr marL="0" lvl="0" indent="0" algn="just">
              <a:buNone/>
            </a:pPr>
            <a:r>
              <a:rPr lang="pt-PT" b="1" dirty="0"/>
              <a:t>Subsídio de Natal </a:t>
            </a:r>
          </a:p>
          <a:p>
            <a:pPr lvl="0" algn="just"/>
            <a:r>
              <a:rPr lang="pt-PT" dirty="0"/>
              <a:t>Valor igual a um mês de remuneração base mensal e é pago no dia 23 de </a:t>
            </a:r>
            <a:r>
              <a:rPr lang="pt-PT" b="1" dirty="0"/>
              <a:t>novembro/ano. </a:t>
            </a:r>
          </a:p>
          <a:p>
            <a:pPr marL="0" lvl="0" indent="0" algn="just">
              <a:buNone/>
            </a:pPr>
            <a:r>
              <a:rPr lang="pt-PT" b="1" dirty="0"/>
              <a:t>Subsídio de Refeição</a:t>
            </a:r>
          </a:p>
          <a:p>
            <a:pPr lvl="0" algn="just"/>
            <a:r>
              <a:rPr lang="pt-PT" dirty="0"/>
              <a:t>É pago 6 € por cada dia de trabalho (mínimo 3,5 horas/dia).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4604C31-737F-4727-AC46-33954F04F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094B2E6-55F0-4C2E-BFE4-355FC399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16</a:t>
            </a:fld>
            <a:endParaRPr lang="pt-PT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01419FD-73DB-469D-BB36-1A3C73151DC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327374" y="275432"/>
            <a:ext cx="2941983" cy="140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636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DE97C72-0541-4ECD-88A4-5EA607F51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69" y="547381"/>
            <a:ext cx="11534862" cy="57632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sz="3100" b="1" dirty="0">
                <a:solidFill>
                  <a:schemeClr val="accent1"/>
                </a:solidFill>
              </a:rPr>
              <a:t>AVALIAÇÃO DE DESEMPENHO</a:t>
            </a:r>
          </a:p>
          <a:p>
            <a:pPr marL="0" indent="0">
              <a:buNone/>
            </a:pPr>
            <a:endParaRPr lang="pt-PT" sz="3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PT" sz="2900" dirty="0"/>
              <a:t>Foi publicado o </a:t>
            </a:r>
            <a:r>
              <a:rPr lang="pt-PT" sz="2900" dirty="0">
                <a:hlinkClick r:id="rId2"/>
              </a:rPr>
              <a:t>Decreto-Lei n.º 12/2024</a:t>
            </a:r>
            <a:r>
              <a:rPr lang="pt-PT" sz="2900" dirty="0"/>
              <a:t>, de 10 de janeiro, que procede à revisão do Sistema  Integrado de Gestão e Avaliação do Desempenho na Administração Pública (SIADAP).</a:t>
            </a:r>
          </a:p>
          <a:p>
            <a:pPr marL="0" indent="0">
              <a:buNone/>
            </a:pPr>
            <a:endParaRPr lang="pt-PT" sz="2900" dirty="0"/>
          </a:p>
          <a:p>
            <a:pPr marL="0" indent="0" algn="just">
              <a:buNone/>
            </a:pPr>
            <a:r>
              <a:rPr lang="pt-PT" b="1" dirty="0"/>
              <a:t>Periodicidade: </a:t>
            </a:r>
            <a:r>
              <a:rPr lang="pt-PT" dirty="0"/>
              <a:t>Bianual  (biénio 23/24)	                    Anual  (a partir de 2025)</a:t>
            </a:r>
          </a:p>
          <a:p>
            <a:pPr marL="0" indent="0" algn="just">
              <a:buNone/>
            </a:pPr>
            <a:r>
              <a:rPr lang="pt-PT" b="1" dirty="0"/>
              <a:t>Parâmetros</a:t>
            </a:r>
            <a:r>
              <a:rPr lang="pt-PT" dirty="0"/>
              <a:t>: Objetivos e Competências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dirty="0"/>
              <a:t>A avaliação final é expressa nas seguintes </a:t>
            </a:r>
            <a:r>
              <a:rPr lang="pt-PT" b="1" dirty="0"/>
              <a:t>menções</a:t>
            </a:r>
            <a:r>
              <a:rPr lang="pt-PT" dirty="0"/>
              <a:t> (válidas para o biénio 23/24):</a:t>
            </a:r>
          </a:p>
          <a:p>
            <a:pPr algn="just"/>
            <a:r>
              <a:rPr lang="pt-PT" b="1" dirty="0"/>
              <a:t>Muito bom </a:t>
            </a:r>
            <a:r>
              <a:rPr lang="pt-PT" dirty="0"/>
              <a:t>- Correspondendo a uma avaliação final de 4 a 5;</a:t>
            </a:r>
          </a:p>
          <a:p>
            <a:pPr algn="just"/>
            <a:r>
              <a:rPr lang="pt-PT" b="1" dirty="0"/>
              <a:t>Bom </a:t>
            </a:r>
            <a:r>
              <a:rPr lang="pt-PT" dirty="0"/>
              <a:t>- Correspondendo a uma avaliação final de 3,500 a 3,999;</a:t>
            </a:r>
          </a:p>
          <a:p>
            <a:pPr algn="just"/>
            <a:r>
              <a:rPr lang="pt-PT" b="1" dirty="0"/>
              <a:t>Regular</a:t>
            </a:r>
            <a:r>
              <a:rPr lang="pt-PT" dirty="0"/>
              <a:t> - Correspondendo a uma avaliação final de 2 a 3,499;</a:t>
            </a:r>
          </a:p>
          <a:p>
            <a:pPr algn="just"/>
            <a:r>
              <a:rPr lang="pt-PT" b="1" dirty="0"/>
              <a:t>Inadequado</a:t>
            </a:r>
            <a:r>
              <a:rPr lang="pt-PT" dirty="0"/>
              <a:t> - Correspondendo a uma avaliação final de desempenho de 1 a 1,999,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dirty="0"/>
              <a:t>O                                       é a solução tecnológica que operacionaliza o SIADAP 2 (Dirigentes) e 3 (trabalhadores), na Faculdade. 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2E6D68C-A5BA-4E73-BA60-DB2150C6B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F8B74BF-B248-491C-86FC-724D5DFB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17</a:t>
            </a:fld>
            <a:endParaRPr lang="pt-PT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8A084A1-78A1-42A4-AF11-ED185ABD0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8675" y="2720899"/>
            <a:ext cx="1719743" cy="140648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4C6D362-4B9F-4120-A55D-02A0976DDF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8" y="5462370"/>
            <a:ext cx="2441195" cy="378511"/>
          </a:xfrm>
          <a:prstGeom prst="rect">
            <a:avLst/>
          </a:prstGeom>
        </p:spPr>
      </p:pic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D17A900D-29BD-4F5E-8832-A30655E399AF}"/>
              </a:ext>
            </a:extLst>
          </p:cNvPr>
          <p:cNvSpPr/>
          <p:nvPr/>
        </p:nvSpPr>
        <p:spPr>
          <a:xfrm>
            <a:off x="4991296" y="2450589"/>
            <a:ext cx="1104704" cy="151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74076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DE97C72-0541-4ECD-88A4-5EA607F51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86" y="476112"/>
            <a:ext cx="11137297" cy="5905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FORMAÇÃO PROFISSIONAL </a:t>
            </a:r>
          </a:p>
          <a:p>
            <a:pPr marL="0" indent="0">
              <a:buNone/>
            </a:pPr>
            <a:endParaRPr lang="pt-PT" sz="38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pt-PT" sz="2400" dirty="0"/>
              <a:t>A formação é, cada vez mais, a chave impulsionadora para o desenvolvimento dos indivíduos a nível profissional e pessoal:  </a:t>
            </a:r>
          </a:p>
          <a:p>
            <a:r>
              <a:rPr lang="pt-PT" sz="2400" dirty="0"/>
              <a:t>melhora o desempenho dos colaboradores numa organização;</a:t>
            </a:r>
          </a:p>
          <a:p>
            <a:r>
              <a:rPr lang="pt-PT" sz="2400" dirty="0"/>
              <a:t>Contribui para a sua valorização e realização pessoal</a:t>
            </a:r>
            <a:r>
              <a:rPr lang="pt-PT" dirty="0"/>
              <a:t>.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/>
              <a:t>Exemplo de entidades formativas:</a:t>
            </a:r>
          </a:p>
          <a:p>
            <a:pPr marL="0" indent="0">
              <a:buNone/>
            </a:pPr>
            <a:r>
              <a:rPr lang="pt-PT" sz="2400" dirty="0"/>
              <a:t> UL - </a:t>
            </a:r>
            <a:r>
              <a:rPr lang="pt-PT" sz="2400" dirty="0">
                <a:hlinkClick r:id="rId2"/>
              </a:rPr>
              <a:t>https://www.ulisboa.pt/info/formacao-profissional</a:t>
            </a:r>
            <a:r>
              <a:rPr lang="pt-PT" sz="2400" dirty="0"/>
              <a:t> </a:t>
            </a:r>
          </a:p>
          <a:p>
            <a:pPr marL="0" indent="0">
              <a:buNone/>
            </a:pPr>
            <a:r>
              <a:rPr lang="pt-PT" sz="2400" dirty="0"/>
              <a:t>NAU - </a:t>
            </a:r>
            <a:r>
              <a:rPr lang="pt-PT" sz="2400" dirty="0">
                <a:hlinkClick r:id="rId3"/>
              </a:rPr>
              <a:t>https://www.nau.edu.pt/pt/cursos/?limit=21&amp;offset=0</a:t>
            </a:r>
            <a:endParaRPr lang="pt-PT" sz="2400" dirty="0"/>
          </a:p>
          <a:p>
            <a:pPr marL="0" indent="0">
              <a:buNone/>
            </a:pPr>
            <a:r>
              <a:rPr lang="pt-PT" sz="2400" dirty="0"/>
              <a:t>INA -  </a:t>
            </a:r>
            <a:r>
              <a:rPr lang="pt-PT" sz="2400" dirty="0">
                <a:hlinkClick r:id="rId4"/>
              </a:rPr>
              <a:t>https://www.ina.pt/images/FAAP/Programa_Formacao_2024.html</a:t>
            </a:r>
            <a:r>
              <a:rPr lang="pt-PT" sz="2400" dirty="0"/>
              <a:t> 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endParaRPr lang="pt-PT" sz="2400" dirty="0">
              <a:hlinkClick r:id="rId4"/>
            </a:endParaRP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2E6D68C-A5BA-4E73-BA60-DB2150C6B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F8B74BF-B248-491C-86FC-724D5DFB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1151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DE97C72-0541-4ECD-88A4-5EA607F51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228"/>
            <a:ext cx="10515600" cy="57407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sz="2600" dirty="0"/>
          </a:p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EXTINÇÃO DO VÍNCULO </a:t>
            </a:r>
          </a:p>
          <a:p>
            <a:pPr marL="0" indent="0">
              <a:buNone/>
            </a:pPr>
            <a:r>
              <a:rPr lang="pt-PT" sz="2400" dirty="0">
                <a:solidFill>
                  <a:schemeClr val="accent1"/>
                </a:solidFill>
              </a:rPr>
              <a:t>OPÇÃO DO TRABALHADOR COM AVISO PRÉVIO</a:t>
            </a:r>
          </a:p>
          <a:p>
            <a:pPr marL="0" indent="0">
              <a:buNone/>
            </a:pPr>
            <a:endParaRPr lang="pt-PT" sz="24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pt-PT" sz="2400" dirty="0"/>
              <a:t>O vínculo de emprego público pode </a:t>
            </a:r>
            <a:r>
              <a:rPr lang="pt-PT" sz="2400" dirty="0">
                <a:solidFill>
                  <a:schemeClr val="accent1"/>
                </a:solidFill>
              </a:rPr>
              <a:t>cessar por denúncia </a:t>
            </a:r>
            <a:r>
              <a:rPr lang="pt-PT" sz="2400" dirty="0"/>
              <a:t>(contrato de trabalho em funções públicas), independentemente de justa causa, </a:t>
            </a:r>
            <a:r>
              <a:rPr lang="pt-PT" sz="2400" dirty="0">
                <a:solidFill>
                  <a:schemeClr val="accent1"/>
                </a:solidFill>
              </a:rPr>
              <a:t>mediante prévia comunicação escrita</a:t>
            </a:r>
            <a:r>
              <a:rPr lang="pt-PT" sz="2400" u="sng" dirty="0"/>
              <a:t> </a:t>
            </a:r>
            <a:r>
              <a:rPr lang="pt-PT" sz="2400" dirty="0"/>
              <a:t>enviada ao empregador público</a:t>
            </a:r>
            <a:r>
              <a:rPr lang="pt-PT" dirty="0"/>
              <a:t>: </a:t>
            </a:r>
          </a:p>
          <a:p>
            <a:pPr marL="0" indent="0" algn="just">
              <a:buNone/>
            </a:pPr>
            <a:endParaRPr lang="pt-PT" dirty="0"/>
          </a:p>
          <a:p>
            <a:pPr lvl="1"/>
            <a:r>
              <a:rPr lang="pt-PT" b="1" dirty="0"/>
              <a:t>30 dias </a:t>
            </a:r>
            <a:r>
              <a:rPr lang="pt-PT" dirty="0"/>
              <a:t>conforme tenha, respetivamente,</a:t>
            </a:r>
            <a:r>
              <a:rPr lang="pt-PT" b="1" dirty="0"/>
              <a:t> até dois anos antiguidade; </a:t>
            </a:r>
          </a:p>
          <a:p>
            <a:pPr lvl="1"/>
            <a:r>
              <a:rPr lang="pt-PT" b="1" dirty="0"/>
              <a:t>60 dias,</a:t>
            </a:r>
            <a:r>
              <a:rPr lang="pt-PT" dirty="0"/>
              <a:t> tendo </a:t>
            </a:r>
            <a:r>
              <a:rPr lang="pt-PT" b="1" dirty="0"/>
              <a:t>mais de dois anos </a:t>
            </a:r>
            <a:r>
              <a:rPr lang="pt-PT" dirty="0"/>
              <a:t>de antiguidade no órgão ou serviço</a:t>
            </a:r>
            <a:r>
              <a:rPr lang="pt-PT" b="1" dirty="0"/>
              <a:t>.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2E6D68C-A5BA-4E73-BA60-DB2150C6B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F8B74BF-B248-491C-86FC-724D5DFB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19</a:t>
            </a:fld>
            <a:endParaRPr lang="pt-P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Tinta 1">
                <a:extLst>
                  <a:ext uri="{FF2B5EF4-FFF2-40B4-BE49-F238E27FC236}">
                    <a16:creationId xmlns:a16="http://schemas.microsoft.com/office/drawing/2014/main" id="{2EE76435-1152-4022-B52A-375A25AB2C50}"/>
                  </a:ext>
                </a:extLst>
              </p14:cNvPr>
              <p14:cNvContentPartPr/>
              <p14:nvPr/>
            </p14:nvContentPartPr>
            <p14:xfrm>
              <a:off x="8768880" y="1830600"/>
              <a:ext cx="360" cy="360"/>
            </p14:xfrm>
          </p:contentPart>
        </mc:Choice>
        <mc:Fallback xmlns="">
          <p:pic>
            <p:nvPicPr>
              <p:cNvPr id="2" name="Tinta 1">
                <a:extLst>
                  <a:ext uri="{FF2B5EF4-FFF2-40B4-BE49-F238E27FC236}">
                    <a16:creationId xmlns:a16="http://schemas.microsoft.com/office/drawing/2014/main" id="{2EE76435-1152-4022-B52A-375A25AB2C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59520" y="18212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230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F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00438722-A21E-4A13-BE0A-D1077C5C3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165" y="1113183"/>
            <a:ext cx="7275444" cy="500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68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Posição de Conteúdo 5">
            <a:extLst>
              <a:ext uri="{FF2B5EF4-FFF2-40B4-BE49-F238E27FC236}">
                <a16:creationId xmlns:a16="http://schemas.microsoft.com/office/drawing/2014/main" id="{169AB968-5F79-4879-AD4F-0B9A54EAA7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9958" y="1247083"/>
            <a:ext cx="9426191" cy="4062734"/>
          </a:xfrm>
          <a:prstGeom prst="rect">
            <a:avLst/>
          </a:prstGeom>
        </p:spPr>
      </p:pic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660FBF57-0A11-46D3-83EB-EB45B59A8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6080F3DE-1EDD-45BD-B1C2-894763DC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356349"/>
            <a:ext cx="2743200" cy="365125"/>
          </a:xfrm>
        </p:spPr>
        <p:txBody>
          <a:bodyPr/>
          <a:lstStyle/>
          <a:p>
            <a:fld id="{FA5CC2E8-C16D-4FC1-A720-DE038EFFD104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4165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0E97A6C-86FA-4678-9EEE-88CDCD6DD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413" y="-165427"/>
            <a:ext cx="9114389" cy="6858000"/>
          </a:xfrm>
          <a:prstGeom prst="rect">
            <a:avLst/>
          </a:prstGeom>
        </p:spPr>
      </p:pic>
      <p:sp>
        <p:nvSpPr>
          <p:cNvPr id="3" name="TextBox 5">
            <a:extLst>
              <a:ext uri="{FF2B5EF4-FFF2-40B4-BE49-F238E27FC236}">
                <a16:creationId xmlns:a16="http://schemas.microsoft.com/office/drawing/2014/main" id="{0ADD1AC9-81CF-4F85-8150-CF8880D399C9}"/>
              </a:ext>
            </a:extLst>
          </p:cNvPr>
          <p:cNvSpPr txBox="1"/>
          <p:nvPr/>
        </p:nvSpPr>
        <p:spPr>
          <a:xfrm>
            <a:off x="4187687" y="2332383"/>
            <a:ext cx="48952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4000" b="1" baseline="30000" dirty="0">
              <a:solidFill>
                <a:srgbClr val="2C3FB1"/>
              </a:solidFill>
              <a:latin typeface="Arial"/>
              <a:cs typeface="Arial"/>
            </a:endParaRPr>
          </a:p>
          <a:p>
            <a:pPr algn="ctr"/>
            <a:endParaRPr lang="pt-PT" sz="4000" b="1" baseline="30000" dirty="0">
              <a:solidFill>
                <a:srgbClr val="2C3FB1"/>
              </a:solidFill>
              <a:latin typeface="Arial"/>
              <a:cs typeface="Arial"/>
            </a:endParaRPr>
          </a:p>
          <a:p>
            <a:pPr algn="ctr"/>
            <a:endParaRPr lang="pt-PT" sz="4000" b="1" baseline="30000" dirty="0">
              <a:solidFill>
                <a:srgbClr val="2C3FB1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6B34394-B0D4-4F15-A34B-995D009EDDEB}"/>
              </a:ext>
            </a:extLst>
          </p:cNvPr>
          <p:cNvSpPr txBox="1"/>
          <p:nvPr/>
        </p:nvSpPr>
        <p:spPr>
          <a:xfrm>
            <a:off x="4187687" y="2967335"/>
            <a:ext cx="42141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Sejam Bem Vindos!</a:t>
            </a:r>
          </a:p>
          <a:p>
            <a:pPr algn="ctr"/>
            <a:r>
              <a:rPr lang="pt-PT" b="1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t-PT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65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F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201359D-5E5E-43DC-BECA-81AC77725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015" y="0"/>
            <a:ext cx="91499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Rodapé 6">
            <a:extLst>
              <a:ext uri="{FF2B5EF4-FFF2-40B4-BE49-F238E27FC236}">
                <a16:creationId xmlns:a16="http://schemas.microsoft.com/office/drawing/2014/main" id="{EE6741DC-77CE-4BEF-A545-61092912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7912D751-47E9-4BBB-A34A-917A90197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3</a:t>
            </a:fld>
            <a:endParaRPr lang="pt-PT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456665B-8322-4EFF-A79F-551A20513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09" y="295707"/>
            <a:ext cx="1047750" cy="447675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ADB67B1B-099B-418F-AE2A-A3D280F5B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57" y="743381"/>
            <a:ext cx="11459009" cy="25721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97F9139-856B-467B-A3F6-AFB452C0D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57" y="6114619"/>
            <a:ext cx="11459009" cy="257217"/>
          </a:xfrm>
          <a:prstGeom prst="rect">
            <a:avLst/>
          </a:prstGeom>
        </p:spPr>
      </p:pic>
      <p:sp>
        <p:nvSpPr>
          <p:cNvPr id="3" name="Marcador de Posição de Conteúdo 10">
            <a:extLst>
              <a:ext uri="{FF2B5EF4-FFF2-40B4-BE49-F238E27FC236}">
                <a16:creationId xmlns:a16="http://schemas.microsoft.com/office/drawing/2014/main" id="{76172A3A-725E-6448-A9EF-79EF9425729B}"/>
              </a:ext>
            </a:extLst>
          </p:cNvPr>
          <p:cNvSpPr txBox="1">
            <a:spLocks/>
          </p:cNvSpPr>
          <p:nvPr/>
        </p:nvSpPr>
        <p:spPr>
          <a:xfrm>
            <a:off x="6272861" y="1681826"/>
            <a:ext cx="5233339" cy="4616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pt-PT" sz="1600" dirty="0">
              <a:highlight>
                <a:srgbClr val="FFFF00"/>
              </a:highlight>
            </a:endParaRPr>
          </a:p>
        </p:txBody>
      </p: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9E493CDB-2938-4949-9392-BECF2693A7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155889"/>
              </p:ext>
            </p:extLst>
          </p:nvPr>
        </p:nvGraphicFramePr>
        <p:xfrm>
          <a:off x="2208861" y="68960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8158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Rodapé 6">
            <a:extLst>
              <a:ext uri="{FF2B5EF4-FFF2-40B4-BE49-F238E27FC236}">
                <a16:creationId xmlns:a16="http://schemas.microsoft.com/office/drawing/2014/main" id="{EE6741DC-77CE-4BEF-A545-61092912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7912D751-47E9-4BBB-A34A-917A90197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4</a:t>
            </a:fld>
            <a:endParaRPr lang="pt-PT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456665B-8322-4EFF-A79F-551A20513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09" y="295707"/>
            <a:ext cx="1047750" cy="447675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ADB67B1B-099B-418F-AE2A-A3D280F5B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57" y="743381"/>
            <a:ext cx="11459009" cy="25721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97F9139-856B-467B-A3F6-AFB452C0D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57" y="6114619"/>
            <a:ext cx="11459009" cy="257217"/>
          </a:xfrm>
          <a:prstGeom prst="rect">
            <a:avLst/>
          </a:prstGeom>
        </p:spPr>
      </p:pic>
      <p:sp>
        <p:nvSpPr>
          <p:cNvPr id="3" name="Marcador de Posição de Conteúdo 10">
            <a:extLst>
              <a:ext uri="{FF2B5EF4-FFF2-40B4-BE49-F238E27FC236}">
                <a16:creationId xmlns:a16="http://schemas.microsoft.com/office/drawing/2014/main" id="{76172A3A-725E-6448-A9EF-79EF9425729B}"/>
              </a:ext>
            </a:extLst>
          </p:cNvPr>
          <p:cNvSpPr txBox="1">
            <a:spLocks/>
          </p:cNvSpPr>
          <p:nvPr/>
        </p:nvSpPr>
        <p:spPr>
          <a:xfrm>
            <a:off x="6272861" y="1681826"/>
            <a:ext cx="5233339" cy="4616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pt-PT" sz="1600" dirty="0">
              <a:highlight>
                <a:srgbClr val="FFFF00"/>
              </a:highlight>
            </a:endParaRPr>
          </a:p>
        </p:txBody>
      </p:sp>
      <p:graphicFrame>
        <p:nvGraphicFramePr>
          <p:cNvPr id="22" name="Diagrama 21">
            <a:extLst>
              <a:ext uri="{FF2B5EF4-FFF2-40B4-BE49-F238E27FC236}">
                <a16:creationId xmlns:a16="http://schemas.microsoft.com/office/drawing/2014/main" id="{EBEB69F9-5F1B-4593-991F-AD5015D388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017913"/>
              </p:ext>
            </p:extLst>
          </p:nvPr>
        </p:nvGraphicFramePr>
        <p:xfrm>
          <a:off x="1475893" y="1242329"/>
          <a:ext cx="9458325" cy="4968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1893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A71FF3B-4D75-401D-A69B-87A2F8F45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588" y="291547"/>
            <a:ext cx="10844823" cy="18155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>
              <a:solidFill>
                <a:srgbClr val="2C3FB1"/>
              </a:solidFill>
            </a:endParaRPr>
          </a:p>
          <a:p>
            <a:pPr marL="0" indent="0" algn="ctr">
              <a:buNone/>
            </a:pPr>
            <a:r>
              <a:rPr lang="pt-PT" b="1">
                <a:solidFill>
                  <a:srgbClr val="2C3FB1"/>
                </a:solidFill>
              </a:rPr>
              <a:t>Breve caracterização dos Recursos Humanos da Faculdade </a:t>
            </a:r>
            <a:endParaRPr lang="pt-PT" b="1" dirty="0">
              <a:solidFill>
                <a:srgbClr val="2C3FB1"/>
              </a:solidFill>
            </a:endParaRP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28305CF-331B-4B2A-81DD-643C532DC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72000" cy="365125"/>
          </a:xfrm>
        </p:spPr>
        <p:txBody>
          <a:bodyPr/>
          <a:lstStyle/>
          <a:p>
            <a:r>
              <a:rPr lang="pt-PT" sz="1400" dirty="0"/>
              <a:t>Fonte: SIOE - 4º Trimestre de 2023 – referência a 31 dez.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584126B-E5E9-407E-A903-F88C84E2D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5</a:t>
            </a:fld>
            <a:endParaRPr lang="pt-PT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AB5F6E8-8E06-4283-AB77-DD1F8E8872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3454064"/>
              </p:ext>
            </p:extLst>
          </p:nvPr>
        </p:nvGraphicFramePr>
        <p:xfrm>
          <a:off x="1991139" y="1485786"/>
          <a:ext cx="8457786" cy="429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907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535C5E8-DCD7-4F36-8615-10F7D266F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025" y="931178"/>
            <a:ext cx="10515600" cy="50166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b="1" dirty="0">
                <a:solidFill>
                  <a:schemeClr val="accent1"/>
                </a:solidFill>
              </a:rPr>
              <a:t>HORÁRIO E FUNCIONAMENTO</a:t>
            </a:r>
          </a:p>
          <a:p>
            <a:pPr marL="0" indent="0">
              <a:buNone/>
            </a:pPr>
            <a:endParaRPr lang="pt-PT" b="1" dirty="0">
              <a:solidFill>
                <a:schemeClr val="accent1"/>
              </a:solidFill>
            </a:endParaRPr>
          </a:p>
          <a:p>
            <a:pPr algn="just"/>
            <a:r>
              <a:rPr lang="pt-PT" sz="3000" dirty="0"/>
              <a:t>O funcionamento da Faculdade decorre entre as 08:00 e as 20:00 horas, de 2ª a 6ª feira.</a:t>
            </a:r>
          </a:p>
          <a:p>
            <a:pPr algn="just"/>
            <a:endParaRPr lang="pt-PT" sz="3000" dirty="0"/>
          </a:p>
          <a:p>
            <a:pPr algn="just"/>
            <a:r>
              <a:rPr lang="pt-PT" sz="3000" dirty="0"/>
              <a:t>O regime normal de horário de trabalho é de </a:t>
            </a:r>
            <a:r>
              <a:rPr lang="pt-PT" sz="3000" b="1" dirty="0"/>
              <a:t>7 horas diárias</a:t>
            </a:r>
            <a:r>
              <a:rPr lang="pt-PT" sz="3000" dirty="0"/>
              <a:t> distribuídas, pelos 5 dias úteis da semana, num total de </a:t>
            </a:r>
            <a:r>
              <a:rPr lang="pt-PT" sz="3000" b="1" dirty="0"/>
              <a:t>35 horas semanais; </a:t>
            </a:r>
          </a:p>
          <a:p>
            <a:pPr algn="just"/>
            <a:endParaRPr lang="pt-PT" sz="3000" b="1" dirty="0"/>
          </a:p>
          <a:p>
            <a:pPr algn="just"/>
            <a:r>
              <a:rPr lang="pt-PT" sz="3000" dirty="0"/>
              <a:t>O regime </a:t>
            </a:r>
            <a:r>
              <a:rPr lang="pt-PT" sz="3000" b="1" dirty="0"/>
              <a:t>regra de horário </a:t>
            </a:r>
            <a:r>
              <a:rPr lang="pt-PT" sz="3000" dirty="0"/>
              <a:t>é a modalidade </a:t>
            </a:r>
            <a:r>
              <a:rPr lang="pt-PT" sz="3000" b="1" dirty="0"/>
              <a:t>flexível</a:t>
            </a:r>
            <a:r>
              <a:rPr lang="pt-PT" sz="3000" dirty="0"/>
              <a:t>, com plataformas fixas das 10:00 às 12:00 e das 14:30 às 16:30.</a:t>
            </a:r>
          </a:p>
          <a:p>
            <a:pPr algn="just"/>
            <a:endParaRPr lang="pt-PT" sz="3000" dirty="0"/>
          </a:p>
          <a:p>
            <a:pPr algn="just"/>
            <a:r>
              <a:rPr lang="pt-PT" sz="3000" dirty="0"/>
              <a:t>O intervalo de descanso para almoço tem uma duração mínima de uma hora e máxima de duas horas e deve ser objeto de registo.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FF1D584-C99B-4E12-9810-37D2B3FED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594499AF-EBCE-44B0-AE9E-145F8873B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032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673DCBD-B34B-4A2F-A1B3-920850574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29843"/>
            <a:ext cx="10439400" cy="5478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NO INÍCIO DAS FUNÇÕES:</a:t>
            </a:r>
          </a:p>
          <a:p>
            <a:pPr marL="0" indent="0" algn="ctr">
              <a:buNone/>
            </a:pPr>
            <a:endParaRPr lang="pt-PT" b="1" dirty="0">
              <a:solidFill>
                <a:schemeClr val="accent1"/>
              </a:solidFill>
            </a:endParaRPr>
          </a:p>
          <a:p>
            <a:pPr algn="just"/>
            <a:r>
              <a:rPr lang="pt-PT" sz="2400" dirty="0"/>
              <a:t>Assinatura do Contrato de Trabalho em Funções Públicas;</a:t>
            </a:r>
          </a:p>
          <a:p>
            <a:pPr marL="0" indent="0" algn="just">
              <a:buNone/>
            </a:pPr>
            <a:endParaRPr lang="pt-PT" sz="2400" dirty="0"/>
          </a:p>
          <a:p>
            <a:pPr algn="just"/>
            <a:r>
              <a:rPr lang="pt-PT" sz="2400" dirty="0"/>
              <a:t>Tomada de conhecimento do </a:t>
            </a:r>
            <a:r>
              <a:rPr lang="pt-PT" sz="2400" dirty="0">
                <a:hlinkClick r:id="rId2"/>
              </a:rPr>
              <a:t>Código de Conduta UL</a:t>
            </a:r>
            <a:r>
              <a:rPr lang="pt-PT" sz="2400" dirty="0"/>
              <a:t>;</a:t>
            </a:r>
          </a:p>
          <a:p>
            <a:pPr marL="0" indent="0" algn="just">
              <a:buNone/>
            </a:pPr>
            <a:endParaRPr lang="pt-PT" sz="2400" dirty="0"/>
          </a:p>
          <a:p>
            <a:pPr algn="just"/>
            <a:r>
              <a:rPr lang="pt-PT" sz="2400" dirty="0"/>
              <a:t>Criação de perfil de utilizador e conta de e-mail  (Direção Serviços Informáticos- DSI);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dirty="0"/>
              <a:t>A DRH /GPNDB efetua uma breve apresentação dos locais e serviços.</a:t>
            </a:r>
          </a:p>
          <a:p>
            <a:pPr marL="0" indent="0" algn="just">
              <a:buNone/>
            </a:pPr>
            <a:endParaRPr lang="pt-PT" sz="2400" dirty="0"/>
          </a:p>
          <a:p>
            <a:pPr algn="just"/>
            <a:r>
              <a:rPr lang="pt-PT" sz="2400" dirty="0"/>
              <a:t>Será encaminhado para a Unidade de Serviço onde ficará afeto.</a:t>
            </a:r>
          </a:p>
          <a:p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A74E098-BE81-41BB-B5B9-F571A2CB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7926806-8EDC-4A98-8006-6DD226F1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4259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AA3AFD4-234D-45A8-95C3-C22EC67ED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8624"/>
            <a:ext cx="10515600" cy="5128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ALGUNS DEVERES DOS TRABALHADORES: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PT" dirty="0"/>
              <a:t>Dever de prossecução do interesse público; </a:t>
            </a:r>
          </a:p>
          <a:p>
            <a:r>
              <a:rPr lang="pt-PT" dirty="0"/>
              <a:t>Dever de isenção; </a:t>
            </a:r>
          </a:p>
          <a:p>
            <a:r>
              <a:rPr lang="pt-PT" dirty="0"/>
              <a:t>Dever de imparcialidade; </a:t>
            </a:r>
          </a:p>
          <a:p>
            <a:r>
              <a:rPr lang="pt-PT" dirty="0"/>
              <a:t>Dever de informação; </a:t>
            </a:r>
          </a:p>
          <a:p>
            <a:r>
              <a:rPr lang="pt-PT" dirty="0"/>
              <a:t>Dever de zelo; </a:t>
            </a:r>
          </a:p>
          <a:p>
            <a:r>
              <a:rPr lang="pt-PT" dirty="0"/>
              <a:t>Dever de obediência; </a:t>
            </a:r>
          </a:p>
          <a:p>
            <a:r>
              <a:rPr lang="pt-PT" dirty="0"/>
              <a:t>Dever de lealdade;</a:t>
            </a:r>
          </a:p>
          <a:p>
            <a:r>
              <a:rPr lang="pt-PT" dirty="0"/>
              <a:t>Dever de correção; </a:t>
            </a:r>
          </a:p>
          <a:p>
            <a:r>
              <a:rPr lang="pt-PT" dirty="0"/>
              <a:t>Dever de assiduidade e pontualidade.</a:t>
            </a:r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B85A3E63-A8FA-409C-9B69-7B8DCDF39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459810A4-5683-404E-A88C-9C45BD59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563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250709E-82FD-444F-A871-897671AA7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340"/>
            <a:ext cx="10515600" cy="5673624"/>
          </a:xfrm>
        </p:spPr>
        <p:txBody>
          <a:bodyPr/>
          <a:lstStyle/>
          <a:p>
            <a:pPr marL="0" indent="0">
              <a:buNone/>
            </a:pPr>
            <a:r>
              <a:rPr lang="pt-PT" sz="2400" b="1" dirty="0">
                <a:solidFill>
                  <a:schemeClr val="accent1"/>
                </a:solidFill>
              </a:rPr>
              <a:t>PERÍODO EXPERIMENTAL – Contrato por tempo indeterminado</a:t>
            </a:r>
          </a:p>
          <a:p>
            <a:pPr marL="0" indent="0" algn="just">
              <a:buNone/>
            </a:pPr>
            <a:r>
              <a:rPr lang="pt-PT" dirty="0"/>
              <a:t>  N</a:t>
            </a:r>
            <a:r>
              <a:rPr lang="pt-PT" sz="2400" dirty="0"/>
              <a:t>o período experimental, o </a:t>
            </a:r>
            <a:r>
              <a:rPr lang="pt-PT" sz="2400" u="sng" dirty="0"/>
              <a:t>trabalhador</a:t>
            </a:r>
            <a:r>
              <a:rPr lang="pt-PT" sz="2400" dirty="0"/>
              <a:t> tem oportunidade de perceber se as funções a desempenhar estão adequadas aos seus objetivos e expectativas, a </a:t>
            </a:r>
            <a:r>
              <a:rPr lang="pt-PT" sz="2400" u="sng" dirty="0"/>
              <a:t>entidade empregadora </a:t>
            </a:r>
            <a:r>
              <a:rPr lang="pt-PT" sz="2400" dirty="0"/>
              <a:t>avalia as capacidades/competências do contratado para o lugar</a:t>
            </a:r>
            <a:r>
              <a:rPr lang="pt-PT" dirty="0"/>
              <a:t>.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758BF758-3B41-4149-98B5-D66596F16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B4583AA-8790-486D-B5B2-F87E2117D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CC2E8-C16D-4FC1-A720-DE038EFFD104}" type="slidenum">
              <a:rPr lang="pt-PT" smtClean="0"/>
              <a:t>9</a:t>
            </a:fld>
            <a:endParaRPr lang="pt-PT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EBD14C7-2FAA-4510-8C06-A9DDE22A8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130" y="2608976"/>
            <a:ext cx="9018165" cy="2466363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8772647E-8B29-4CAE-B1D0-1E261399652F}"/>
              </a:ext>
            </a:extLst>
          </p:cNvPr>
          <p:cNvSpPr/>
          <p:nvPr/>
        </p:nvSpPr>
        <p:spPr>
          <a:xfrm>
            <a:off x="922788" y="5075339"/>
            <a:ext cx="104310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>
                <a:cs typeface="Calibri" panose="020F0502020204030204" pitchFamily="34" charset="0"/>
              </a:rPr>
              <a:t>O período experimental para os trabalhadores recrutados para a carreira especial de </a:t>
            </a:r>
            <a:r>
              <a:rPr lang="pt-PT" sz="2400" b="1" dirty="0">
                <a:cs typeface="Calibri" panose="020F0502020204030204" pitchFamily="34" charset="0"/>
              </a:rPr>
              <a:t>especialista de sistemas e tecnologias de informação </a:t>
            </a:r>
            <a:r>
              <a:rPr lang="pt-PT" sz="2400" dirty="0">
                <a:cs typeface="Calibri" panose="020F0502020204030204" pitchFamily="34" charset="0"/>
              </a:rPr>
              <a:t>tem a duração de </a:t>
            </a:r>
            <a:r>
              <a:rPr lang="pt-PT" sz="2400" b="1" dirty="0">
                <a:cs typeface="Calibri" panose="020F0502020204030204" pitchFamily="34" charset="0"/>
              </a:rPr>
              <a:t>240 dias</a:t>
            </a:r>
            <a:r>
              <a:rPr lang="pt-PT" sz="2400" dirty="0">
                <a:cs typeface="Calibri" panose="020F0502020204030204" pitchFamily="34" charset="0"/>
              </a:rPr>
              <a:t>. E, para os trabalhadores recrutados para a </a:t>
            </a:r>
            <a:r>
              <a:rPr lang="pt-PT" sz="2400" b="1" dirty="0">
                <a:cs typeface="Calibri" panose="020F0502020204030204" pitchFamily="34" charset="0"/>
              </a:rPr>
              <a:t>carreira especial de técnico de sistemas e tecnologias de informação </a:t>
            </a:r>
            <a:r>
              <a:rPr lang="pt-PT" sz="2400" dirty="0">
                <a:cs typeface="Calibri" panose="020F0502020204030204" pitchFamily="34" charset="0"/>
              </a:rPr>
              <a:t>tem a duração de </a:t>
            </a:r>
            <a:r>
              <a:rPr lang="pt-PT" sz="2400" b="1" dirty="0">
                <a:cs typeface="Calibri" panose="020F0502020204030204" pitchFamily="34" charset="0"/>
              </a:rPr>
              <a:t>180 dias</a:t>
            </a:r>
            <a:r>
              <a:rPr lang="pt-PT" sz="2400" dirty="0">
                <a:cs typeface="Calibri" panose="020F0502020204030204" pitchFamily="34" charset="0"/>
              </a:rPr>
              <a:t>.</a:t>
            </a:r>
            <a:endParaRPr lang="pt-PT" sz="2400" i="0" dirty="0">
              <a:effectLst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253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1572</Words>
  <Application>Microsoft Office PowerPoint</Application>
  <PresentationFormat>Ecrã Panorâmico</PresentationFormat>
  <Paragraphs>178</Paragraphs>
  <Slides>22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sofia_pro_regularregular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Guy de Macedo</dc:creator>
  <cp:lastModifiedBy>Carla Maria Antunes da Graça silva</cp:lastModifiedBy>
  <cp:revision>169</cp:revision>
  <dcterms:created xsi:type="dcterms:W3CDTF">2023-07-25T10:47:53Z</dcterms:created>
  <dcterms:modified xsi:type="dcterms:W3CDTF">2024-02-20T10:43:22Z</dcterms:modified>
</cp:coreProperties>
</file>