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2" r:id="rId3"/>
    <p:sldMasterId id="2147483736" r:id="rId4"/>
    <p:sldMasterId id="2147483674" r:id="rId5"/>
    <p:sldMasterId id="2147483686" r:id="rId6"/>
    <p:sldMasterId id="2147483698" r:id="rId7"/>
    <p:sldMasterId id="2147483710" r:id="rId8"/>
    <p:sldMasterId id="2147483722" r:id="rId9"/>
  </p:sldMasterIdLst>
  <p:notesMasterIdLst>
    <p:notesMasterId r:id="rId27"/>
  </p:notesMasterIdLst>
  <p:handoutMasterIdLst>
    <p:handoutMasterId r:id="rId28"/>
  </p:handoutMasterIdLst>
  <p:sldIdLst>
    <p:sldId id="256" r:id="rId10"/>
    <p:sldId id="444" r:id="rId11"/>
    <p:sldId id="456" r:id="rId12"/>
    <p:sldId id="459" r:id="rId13"/>
    <p:sldId id="461" r:id="rId14"/>
    <p:sldId id="319" r:id="rId15"/>
    <p:sldId id="462" r:id="rId16"/>
    <p:sldId id="463" r:id="rId17"/>
    <p:sldId id="464" r:id="rId18"/>
    <p:sldId id="465" r:id="rId19"/>
    <p:sldId id="469" r:id="rId20"/>
    <p:sldId id="471" r:id="rId21"/>
    <p:sldId id="472" r:id="rId22"/>
    <p:sldId id="468" r:id="rId23"/>
    <p:sldId id="467" r:id="rId24"/>
    <p:sldId id="451" r:id="rId25"/>
    <p:sldId id="267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4091">
          <p15:clr>
            <a:srgbClr val="A4A3A4"/>
          </p15:clr>
        </p15:guide>
        <p15:guide id="3" orient="horz" pos="2134">
          <p15:clr>
            <a:srgbClr val="A4A3A4"/>
          </p15:clr>
        </p15:guide>
        <p15:guide id="4" orient="horz" pos="794">
          <p15:clr>
            <a:srgbClr val="A4A3A4"/>
          </p15:clr>
        </p15:guide>
        <p15:guide id="5" orient="horz" pos="1471">
          <p15:clr>
            <a:srgbClr val="A4A3A4"/>
          </p15:clr>
        </p15:guide>
        <p15:guide id="6" orient="horz" pos="226">
          <p15:clr>
            <a:srgbClr val="A4A3A4"/>
          </p15:clr>
        </p15:guide>
        <p15:guide id="7" pos="1992">
          <p15:clr>
            <a:srgbClr val="A4A3A4"/>
          </p15:clr>
        </p15:guide>
        <p15:guide id="8" pos="5298">
          <p15:clr>
            <a:srgbClr val="A4A3A4"/>
          </p15:clr>
        </p15:guide>
        <p15:guide id="9" pos="3759">
          <p15:clr>
            <a:srgbClr val="A4A3A4"/>
          </p15:clr>
        </p15:guide>
        <p15:guide id="10" pos="4479">
          <p15:clr>
            <a:srgbClr val="A4A3A4"/>
          </p15:clr>
        </p15:guide>
        <p15:guide id="11" pos="3651">
          <p15:clr>
            <a:srgbClr val="A4A3A4"/>
          </p15:clr>
        </p15:guide>
        <p15:guide id="12" pos="2881">
          <p15:clr>
            <a:srgbClr val="A4A3A4"/>
          </p15:clr>
        </p15:guide>
        <p15:guide id="13" pos="2108">
          <p15:clr>
            <a:srgbClr val="A4A3A4"/>
          </p15:clr>
        </p15:guide>
        <p15:guide id="14" pos="1279">
          <p15:clr>
            <a:srgbClr val="A4A3A4"/>
          </p15:clr>
        </p15:guide>
        <p15:guide id="15" pos="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úlia Alves" initials="JA" lastIdx="1" clrIdx="0">
    <p:extLst>
      <p:ext uri="{19B8F6BF-5375-455C-9EA6-DF929625EA0E}">
        <p15:presenceInfo xmlns:p15="http://schemas.microsoft.com/office/powerpoint/2012/main" userId="S-1-5-21-842925246-879983540-725345543-5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3374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914" y="108"/>
      </p:cViewPr>
      <p:guideLst>
        <p:guide orient="horz" pos="568"/>
        <p:guide orient="horz" pos="4091"/>
        <p:guide orient="horz" pos="2134"/>
        <p:guide orient="horz" pos="794"/>
        <p:guide orient="horz" pos="1471"/>
        <p:guide orient="horz" pos="226"/>
        <p:guide pos="1992"/>
        <p:guide pos="5298"/>
        <p:guide pos="3759"/>
        <p:guide pos="4479"/>
        <p:guide pos="3651"/>
        <p:guide pos="2881"/>
        <p:guide pos="2108"/>
        <p:guide pos="1279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904" y="-104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5FBE5-260B-4062-84F9-063BBF89D1D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8CC27146-6101-41CB-9501-A019B3A9F083}">
      <dgm:prSet phldrT="[Texto]"/>
      <dgm:spPr/>
      <dgm:t>
        <a:bodyPr/>
        <a:lstStyle/>
        <a:p>
          <a:r>
            <a:rPr lang="en-US" dirty="0"/>
            <a:t>Direção Técnica</a:t>
          </a:r>
        </a:p>
        <a:p>
          <a:r>
            <a:rPr lang="en-US" dirty="0"/>
            <a:t>(Júlia Alves)</a:t>
          </a:r>
          <a:endParaRPr lang="pt-PT" dirty="0"/>
        </a:p>
      </dgm:t>
    </dgm:pt>
    <dgm:pt modelId="{67F78131-8A6C-4841-AD15-A4EC08393174}" type="parTrans" cxnId="{CA264E34-3A6B-472E-B81F-7402AC0DCA8D}">
      <dgm:prSet/>
      <dgm:spPr/>
      <dgm:t>
        <a:bodyPr/>
        <a:lstStyle/>
        <a:p>
          <a:endParaRPr lang="pt-PT"/>
        </a:p>
      </dgm:t>
    </dgm:pt>
    <dgm:pt modelId="{5A7646BB-8DE8-4EF3-A791-43DBABE367BD}" type="sibTrans" cxnId="{CA264E34-3A6B-472E-B81F-7402AC0DCA8D}">
      <dgm:prSet/>
      <dgm:spPr/>
      <dgm:t>
        <a:bodyPr/>
        <a:lstStyle/>
        <a:p>
          <a:endParaRPr lang="pt-PT"/>
        </a:p>
      </dgm:t>
    </dgm:pt>
    <dgm:pt modelId="{1FDBA81B-8C16-48BA-ACE1-E338F8C3DA70}">
      <dgm:prSet phldrT="[Texto]"/>
      <dgm:spPr/>
      <dgm:t>
        <a:bodyPr/>
        <a:lstStyle/>
        <a:p>
          <a:r>
            <a:rPr lang="en-US" dirty="0"/>
            <a:t>AB</a:t>
          </a:r>
        </a:p>
        <a:p>
          <a:r>
            <a:rPr lang="en-US" dirty="0"/>
            <a:t>(Ana Fraga)</a:t>
          </a:r>
          <a:endParaRPr lang="pt-PT" dirty="0"/>
        </a:p>
      </dgm:t>
    </dgm:pt>
    <dgm:pt modelId="{3A275E83-D4F1-4A51-9046-519284F793C1}" type="parTrans" cxnId="{F4BD0809-9B49-43EB-92DF-1C24755854AF}">
      <dgm:prSet/>
      <dgm:spPr/>
      <dgm:t>
        <a:bodyPr/>
        <a:lstStyle/>
        <a:p>
          <a:endParaRPr lang="pt-PT"/>
        </a:p>
      </dgm:t>
    </dgm:pt>
    <dgm:pt modelId="{8A64E985-6A73-497A-8E52-E600921AD447}" type="sibTrans" cxnId="{F4BD0809-9B49-43EB-92DF-1C24755854AF}">
      <dgm:prSet/>
      <dgm:spPr/>
      <dgm:t>
        <a:bodyPr/>
        <a:lstStyle/>
        <a:p>
          <a:endParaRPr lang="pt-PT"/>
        </a:p>
      </dgm:t>
    </dgm:pt>
    <dgm:pt modelId="{3B81A68F-F890-443D-9F2D-0C0FB8BF7A9C}">
      <dgm:prSet phldrT="[Texto]"/>
      <dgm:spPr/>
      <dgm:t>
        <a:bodyPr/>
        <a:lstStyle/>
        <a:p>
          <a:r>
            <a:rPr lang="en-US" dirty="0"/>
            <a:t>AAL</a:t>
          </a:r>
          <a:endParaRPr lang="pt-PT" dirty="0"/>
        </a:p>
      </dgm:t>
    </dgm:pt>
    <dgm:pt modelId="{3354CAFD-390D-44FA-9D14-BF4FBC4398CB}" type="parTrans" cxnId="{BC055F46-BCC2-4B2B-AC12-93EB8CEFA30B}">
      <dgm:prSet/>
      <dgm:spPr/>
      <dgm:t>
        <a:bodyPr/>
        <a:lstStyle/>
        <a:p>
          <a:endParaRPr lang="pt-PT"/>
        </a:p>
      </dgm:t>
    </dgm:pt>
    <dgm:pt modelId="{B22662DA-2A19-4E4C-9266-E8ED3449DA2B}" type="sibTrans" cxnId="{BC055F46-BCC2-4B2B-AC12-93EB8CEFA30B}">
      <dgm:prSet/>
      <dgm:spPr/>
      <dgm:t>
        <a:bodyPr/>
        <a:lstStyle/>
        <a:p>
          <a:endParaRPr lang="pt-PT"/>
        </a:p>
      </dgm:t>
    </dgm:pt>
    <dgm:pt modelId="{C9BE87CB-9D49-4DDF-841F-114A0B934D23}">
      <dgm:prSet phldrT="[Texto]"/>
      <dgm:spPr/>
      <dgm:t>
        <a:bodyPr/>
        <a:lstStyle/>
        <a:p>
          <a:r>
            <a:rPr lang="en-US" dirty="0"/>
            <a:t>G3S</a:t>
          </a:r>
        </a:p>
        <a:p>
          <a:r>
            <a:rPr lang="en-US" dirty="0"/>
            <a:t>(Filipa Pegarinhos)</a:t>
          </a:r>
          <a:endParaRPr lang="pt-PT" dirty="0"/>
        </a:p>
      </dgm:t>
    </dgm:pt>
    <dgm:pt modelId="{06F44A79-DA98-4EAE-999D-CE0406DD20AF}" type="parTrans" cxnId="{D86EA71C-C45D-43AB-ABF4-70971A13D59E}">
      <dgm:prSet/>
      <dgm:spPr/>
      <dgm:t>
        <a:bodyPr/>
        <a:lstStyle/>
        <a:p>
          <a:endParaRPr lang="pt-PT"/>
        </a:p>
      </dgm:t>
    </dgm:pt>
    <dgm:pt modelId="{158A12FF-945D-4827-AB40-42628E3CD729}" type="sibTrans" cxnId="{D86EA71C-C45D-43AB-ABF4-70971A13D59E}">
      <dgm:prSet/>
      <dgm:spPr/>
      <dgm:t>
        <a:bodyPr/>
        <a:lstStyle/>
        <a:p>
          <a:endParaRPr lang="pt-PT"/>
        </a:p>
      </dgm:t>
    </dgm:pt>
    <dgm:pt modelId="{01C5ACE6-05AC-4A19-882D-AEF6418E6322}">
      <dgm:prSet/>
      <dgm:spPr/>
      <dgm:t>
        <a:bodyPr/>
        <a:lstStyle/>
        <a:p>
          <a:r>
            <a:rPr lang="en-US" dirty="0" err="1"/>
            <a:t>GAPsi</a:t>
          </a:r>
          <a:endParaRPr lang="en-US" dirty="0"/>
        </a:p>
        <a:p>
          <a:r>
            <a:rPr lang="en-US" dirty="0"/>
            <a:t>(Cláudio Fernandes)</a:t>
          </a:r>
          <a:endParaRPr lang="pt-PT" dirty="0"/>
        </a:p>
      </dgm:t>
    </dgm:pt>
    <dgm:pt modelId="{E6D9B183-06CE-46E5-BB8C-68AFE5B48B40}" type="parTrans" cxnId="{F84175CD-BFC2-46B4-9209-1A076BA38831}">
      <dgm:prSet/>
      <dgm:spPr/>
      <dgm:t>
        <a:bodyPr/>
        <a:lstStyle/>
        <a:p>
          <a:endParaRPr lang="pt-PT"/>
        </a:p>
      </dgm:t>
    </dgm:pt>
    <dgm:pt modelId="{235DD844-9927-430C-9E2E-E419998C2AEF}" type="sibTrans" cxnId="{F84175CD-BFC2-46B4-9209-1A076BA38831}">
      <dgm:prSet/>
      <dgm:spPr/>
      <dgm:t>
        <a:bodyPr/>
        <a:lstStyle/>
        <a:p>
          <a:endParaRPr lang="pt-PT"/>
        </a:p>
      </dgm:t>
    </dgm:pt>
    <dgm:pt modelId="{12E37E23-0B8F-4BA5-A4F3-3CE1F55F0383}">
      <dgm:prSet/>
      <dgm:spPr/>
      <dgm:t>
        <a:bodyPr/>
        <a:lstStyle/>
        <a:p>
          <a:r>
            <a:rPr lang="en-US" dirty="0"/>
            <a:t>GOME</a:t>
          </a:r>
        </a:p>
        <a:p>
          <a:r>
            <a:rPr lang="en-US" dirty="0"/>
            <a:t>(José Lousa)</a:t>
          </a:r>
          <a:endParaRPr lang="pt-PT" dirty="0"/>
        </a:p>
      </dgm:t>
    </dgm:pt>
    <dgm:pt modelId="{F9E1F39F-78C8-4697-B064-B4304D47F229}" type="parTrans" cxnId="{113806B7-1697-4EAC-A024-88ED3409C9B4}">
      <dgm:prSet/>
      <dgm:spPr/>
      <dgm:t>
        <a:bodyPr/>
        <a:lstStyle/>
        <a:p>
          <a:endParaRPr lang="pt-PT"/>
        </a:p>
      </dgm:t>
    </dgm:pt>
    <dgm:pt modelId="{E1DE0069-F375-49AA-865B-3F2D809A7223}" type="sibTrans" cxnId="{113806B7-1697-4EAC-A024-88ED3409C9B4}">
      <dgm:prSet/>
      <dgm:spPr/>
      <dgm:t>
        <a:bodyPr/>
        <a:lstStyle/>
        <a:p>
          <a:endParaRPr lang="pt-PT"/>
        </a:p>
      </dgm:t>
    </dgm:pt>
    <dgm:pt modelId="{17F4C991-3324-4DEB-A0D4-E1EBA2E4C15D}">
      <dgm:prSet/>
      <dgm:spPr/>
      <dgm:t>
        <a:bodyPr/>
        <a:lstStyle/>
        <a:p>
          <a:r>
            <a:rPr lang="en-US" dirty="0"/>
            <a:t>GGDAE</a:t>
          </a:r>
        </a:p>
        <a:p>
          <a:r>
            <a:rPr lang="en-US" dirty="0"/>
            <a:t>(Sérgio Simões)</a:t>
          </a:r>
          <a:endParaRPr lang="pt-PT" dirty="0"/>
        </a:p>
      </dgm:t>
    </dgm:pt>
    <dgm:pt modelId="{501E9A75-FFC5-4944-9034-A750EB5F04E4}" type="parTrans" cxnId="{9806FA69-3EEC-4EDC-BEF7-27700C8E1063}">
      <dgm:prSet/>
      <dgm:spPr/>
      <dgm:t>
        <a:bodyPr/>
        <a:lstStyle/>
        <a:p>
          <a:endParaRPr lang="pt-PT"/>
        </a:p>
      </dgm:t>
    </dgm:pt>
    <dgm:pt modelId="{F04F96B5-D613-4D74-974B-7E2629242E20}" type="sibTrans" cxnId="{9806FA69-3EEC-4EDC-BEF7-27700C8E1063}">
      <dgm:prSet/>
      <dgm:spPr/>
      <dgm:t>
        <a:bodyPr/>
        <a:lstStyle/>
        <a:p>
          <a:endParaRPr lang="pt-PT"/>
        </a:p>
      </dgm:t>
    </dgm:pt>
    <dgm:pt modelId="{EC33E1F6-A5B3-47E1-B8C5-A9AC969F5084}">
      <dgm:prSet/>
      <dgm:spPr/>
      <dgm:t>
        <a:bodyPr/>
        <a:lstStyle/>
        <a:p>
          <a:r>
            <a:rPr lang="en-US" dirty="0"/>
            <a:t>GAL-CT</a:t>
          </a:r>
        </a:p>
        <a:p>
          <a:r>
            <a:rPr lang="en-US" dirty="0"/>
            <a:t>(Vera Santos)</a:t>
          </a:r>
          <a:endParaRPr lang="pt-PT" dirty="0"/>
        </a:p>
      </dgm:t>
    </dgm:pt>
    <dgm:pt modelId="{EBEB56C2-BF3B-4AF5-A537-43ED74E61BF8}" type="parTrans" cxnId="{1E5D79F0-DDF8-44AD-BE26-5096016A1796}">
      <dgm:prSet/>
      <dgm:spPr/>
      <dgm:t>
        <a:bodyPr/>
        <a:lstStyle/>
        <a:p>
          <a:endParaRPr lang="pt-PT"/>
        </a:p>
      </dgm:t>
    </dgm:pt>
    <dgm:pt modelId="{66E51E5F-1848-4E00-8D52-43B1BDF3A36A}" type="sibTrans" cxnId="{1E5D79F0-DDF8-44AD-BE26-5096016A1796}">
      <dgm:prSet/>
      <dgm:spPr/>
      <dgm:t>
        <a:bodyPr/>
        <a:lstStyle/>
        <a:p>
          <a:endParaRPr lang="pt-PT"/>
        </a:p>
      </dgm:t>
    </dgm:pt>
    <dgm:pt modelId="{A091319C-989C-4681-9A29-3C4D5521B6F1}">
      <dgm:prSet/>
      <dgm:spPr/>
      <dgm:t>
        <a:bodyPr/>
        <a:lstStyle/>
        <a:p>
          <a:r>
            <a:rPr lang="en-US" dirty="0"/>
            <a:t>GAL-CV</a:t>
          </a:r>
        </a:p>
        <a:p>
          <a:r>
            <a:rPr lang="en-US" dirty="0"/>
            <a:t>(Joaquim Tapisso)</a:t>
          </a:r>
          <a:endParaRPr lang="pt-PT" dirty="0"/>
        </a:p>
      </dgm:t>
    </dgm:pt>
    <dgm:pt modelId="{E00A3721-3206-4ABD-A25D-20BABA3D5334}" type="parTrans" cxnId="{43C67438-C031-4F19-AAD9-678C3D8C7C64}">
      <dgm:prSet/>
      <dgm:spPr/>
      <dgm:t>
        <a:bodyPr/>
        <a:lstStyle/>
        <a:p>
          <a:endParaRPr lang="pt-PT"/>
        </a:p>
      </dgm:t>
    </dgm:pt>
    <dgm:pt modelId="{4F6D0232-47C7-4E83-BFA4-1211CDA98EF2}" type="sibTrans" cxnId="{43C67438-C031-4F19-AAD9-678C3D8C7C64}">
      <dgm:prSet/>
      <dgm:spPr/>
      <dgm:t>
        <a:bodyPr/>
        <a:lstStyle/>
        <a:p>
          <a:endParaRPr lang="pt-PT"/>
        </a:p>
      </dgm:t>
    </dgm:pt>
    <dgm:pt modelId="{33552B44-2AE2-4E78-BC96-14A89F3F53B9}">
      <dgm:prSet/>
      <dgm:spPr/>
      <dgm:t>
        <a:bodyPr/>
        <a:lstStyle/>
        <a:p>
          <a:r>
            <a:rPr lang="en-US" dirty="0"/>
            <a:t>GAL-CF</a:t>
          </a:r>
        </a:p>
        <a:p>
          <a:r>
            <a:rPr lang="en-US" dirty="0"/>
            <a:t>(Paulo Silva)</a:t>
          </a:r>
          <a:endParaRPr lang="pt-PT" dirty="0"/>
        </a:p>
      </dgm:t>
    </dgm:pt>
    <dgm:pt modelId="{E878B57E-A979-44F2-B390-1A8E2C09F56B}" type="parTrans" cxnId="{1659D467-1599-4B75-A07F-6298304881A5}">
      <dgm:prSet/>
      <dgm:spPr/>
      <dgm:t>
        <a:bodyPr/>
        <a:lstStyle/>
        <a:p>
          <a:endParaRPr lang="pt-PT"/>
        </a:p>
      </dgm:t>
    </dgm:pt>
    <dgm:pt modelId="{0C081CBD-7199-4B5A-93D2-30E3439A0160}" type="sibTrans" cxnId="{1659D467-1599-4B75-A07F-6298304881A5}">
      <dgm:prSet/>
      <dgm:spPr/>
      <dgm:t>
        <a:bodyPr/>
        <a:lstStyle/>
        <a:p>
          <a:endParaRPr lang="pt-PT"/>
        </a:p>
      </dgm:t>
    </dgm:pt>
    <dgm:pt modelId="{C955237D-B26F-4F6E-9060-D94C0DF10639}">
      <dgm:prSet/>
      <dgm:spPr/>
      <dgm:t>
        <a:bodyPr/>
        <a:lstStyle/>
        <a:p>
          <a:r>
            <a:rPr lang="en-US" dirty="0"/>
            <a:t>GAL-CQ</a:t>
          </a:r>
        </a:p>
        <a:p>
          <a:r>
            <a:rPr lang="en-US" dirty="0"/>
            <a:t>(Marta Palma)</a:t>
          </a:r>
          <a:endParaRPr lang="pt-PT" dirty="0"/>
        </a:p>
      </dgm:t>
    </dgm:pt>
    <dgm:pt modelId="{82B469D5-8D32-49CF-BEA0-E25BC7D57DA9}" type="parTrans" cxnId="{2707C858-9B07-434D-BB2F-7C974ED1687E}">
      <dgm:prSet/>
      <dgm:spPr/>
      <dgm:t>
        <a:bodyPr/>
        <a:lstStyle/>
        <a:p>
          <a:endParaRPr lang="pt-PT"/>
        </a:p>
      </dgm:t>
    </dgm:pt>
    <dgm:pt modelId="{E6DA92DF-CDB8-4568-AA0C-3D27773E98E8}" type="sibTrans" cxnId="{2707C858-9B07-434D-BB2F-7C974ED1687E}">
      <dgm:prSet/>
      <dgm:spPr/>
      <dgm:t>
        <a:bodyPr/>
        <a:lstStyle/>
        <a:p>
          <a:endParaRPr lang="pt-PT"/>
        </a:p>
      </dgm:t>
    </dgm:pt>
    <dgm:pt modelId="{AB48B636-9E16-47A3-8966-7778C3DB2113}">
      <dgm:prSet/>
      <dgm:spPr/>
      <dgm:t>
        <a:bodyPr/>
        <a:lstStyle/>
        <a:p>
          <a:r>
            <a:rPr lang="en-US" dirty="0"/>
            <a:t>GAL-CC</a:t>
          </a:r>
          <a:endParaRPr lang="pt-PT" dirty="0"/>
        </a:p>
      </dgm:t>
    </dgm:pt>
    <dgm:pt modelId="{C64710C6-CA06-4148-AC7D-783FBF08770C}" type="parTrans" cxnId="{49F68AB3-46F4-4B46-ACB3-0993D3D05CA1}">
      <dgm:prSet/>
      <dgm:spPr/>
      <dgm:t>
        <a:bodyPr/>
        <a:lstStyle/>
        <a:p>
          <a:endParaRPr lang="pt-PT"/>
        </a:p>
      </dgm:t>
    </dgm:pt>
    <dgm:pt modelId="{D0CABE8F-1A79-4CA5-BDDE-7FEF6F012265}" type="sibTrans" cxnId="{49F68AB3-46F4-4B46-ACB3-0993D3D05CA1}">
      <dgm:prSet/>
      <dgm:spPr/>
      <dgm:t>
        <a:bodyPr/>
        <a:lstStyle/>
        <a:p>
          <a:endParaRPr lang="pt-PT"/>
        </a:p>
      </dgm:t>
    </dgm:pt>
    <dgm:pt modelId="{21A126AE-BB0F-4504-BB5B-C9EFBE5300BA}">
      <dgm:prSet/>
      <dgm:spPr/>
      <dgm:t>
        <a:bodyPr/>
        <a:lstStyle/>
        <a:p>
          <a:r>
            <a:rPr lang="en-US" dirty="0"/>
            <a:t>NM</a:t>
          </a:r>
        </a:p>
        <a:p>
          <a:r>
            <a:rPr lang="en-US" dirty="0"/>
            <a:t>(Carlos Rosa)</a:t>
          </a:r>
          <a:endParaRPr lang="pt-PT" dirty="0"/>
        </a:p>
      </dgm:t>
    </dgm:pt>
    <dgm:pt modelId="{D97990D1-99D4-4545-AE92-911CA96A4750}" type="parTrans" cxnId="{744018EE-A41B-43F0-82DD-8DA75C841B7E}">
      <dgm:prSet/>
      <dgm:spPr/>
      <dgm:t>
        <a:bodyPr/>
        <a:lstStyle/>
        <a:p>
          <a:endParaRPr lang="pt-PT"/>
        </a:p>
      </dgm:t>
    </dgm:pt>
    <dgm:pt modelId="{AF6AA2A9-4D84-4F12-AFAA-F3843BF1B0C9}" type="sibTrans" cxnId="{744018EE-A41B-43F0-82DD-8DA75C841B7E}">
      <dgm:prSet/>
      <dgm:spPr/>
      <dgm:t>
        <a:bodyPr/>
        <a:lstStyle/>
        <a:p>
          <a:endParaRPr lang="pt-PT"/>
        </a:p>
      </dgm:t>
    </dgm:pt>
    <dgm:pt modelId="{F2D20446-3C68-4238-A26D-4C827C3C37E7}" type="pres">
      <dgm:prSet presAssocID="{D635FBE5-260B-4062-84F9-063BBF89D1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606BA3-C4E3-4FE1-8F7F-A4A527C5936C}" type="pres">
      <dgm:prSet presAssocID="{8CC27146-6101-41CB-9501-A019B3A9F083}" presName="hierRoot1" presStyleCnt="0">
        <dgm:presLayoutVars>
          <dgm:hierBranch val="init"/>
        </dgm:presLayoutVars>
      </dgm:prSet>
      <dgm:spPr/>
    </dgm:pt>
    <dgm:pt modelId="{C3CFC6FC-0174-4D8E-920A-06FCDC314060}" type="pres">
      <dgm:prSet presAssocID="{8CC27146-6101-41CB-9501-A019B3A9F083}" presName="rootComposite1" presStyleCnt="0"/>
      <dgm:spPr/>
    </dgm:pt>
    <dgm:pt modelId="{F2B5BD67-5C57-4F45-8689-11A24A85DA2E}" type="pres">
      <dgm:prSet presAssocID="{8CC27146-6101-41CB-9501-A019B3A9F083}" presName="rootText1" presStyleLbl="node0" presStyleIdx="0" presStyleCnt="1">
        <dgm:presLayoutVars>
          <dgm:chPref val="3"/>
        </dgm:presLayoutVars>
      </dgm:prSet>
      <dgm:spPr/>
    </dgm:pt>
    <dgm:pt modelId="{76760B84-6BD4-48FE-99BC-66CB0640EE57}" type="pres">
      <dgm:prSet presAssocID="{8CC27146-6101-41CB-9501-A019B3A9F083}" presName="rootConnector1" presStyleLbl="node1" presStyleIdx="0" presStyleCnt="0"/>
      <dgm:spPr/>
    </dgm:pt>
    <dgm:pt modelId="{3558AC45-ED01-4635-8C4A-501C06D2796E}" type="pres">
      <dgm:prSet presAssocID="{8CC27146-6101-41CB-9501-A019B3A9F083}" presName="hierChild2" presStyleCnt="0"/>
      <dgm:spPr/>
    </dgm:pt>
    <dgm:pt modelId="{6743A4FF-1A54-4A2C-BDCF-9BC73AC82F3B}" type="pres">
      <dgm:prSet presAssocID="{3A275E83-D4F1-4A51-9046-519284F793C1}" presName="Name37" presStyleLbl="parChTrans1D2" presStyleIdx="0" presStyleCnt="6"/>
      <dgm:spPr/>
    </dgm:pt>
    <dgm:pt modelId="{E2B88340-4209-463E-AB66-1CBBB5364698}" type="pres">
      <dgm:prSet presAssocID="{1FDBA81B-8C16-48BA-ACE1-E338F8C3DA70}" presName="hierRoot2" presStyleCnt="0">
        <dgm:presLayoutVars>
          <dgm:hierBranch val="init"/>
        </dgm:presLayoutVars>
      </dgm:prSet>
      <dgm:spPr/>
    </dgm:pt>
    <dgm:pt modelId="{B98BFFAC-9849-4DF2-89BE-59649F6C11DA}" type="pres">
      <dgm:prSet presAssocID="{1FDBA81B-8C16-48BA-ACE1-E338F8C3DA70}" presName="rootComposite" presStyleCnt="0"/>
      <dgm:spPr/>
    </dgm:pt>
    <dgm:pt modelId="{020B21C9-075C-417F-B7E4-1FA730E1B6C9}" type="pres">
      <dgm:prSet presAssocID="{1FDBA81B-8C16-48BA-ACE1-E338F8C3DA70}" presName="rootText" presStyleLbl="node2" presStyleIdx="0" presStyleCnt="6">
        <dgm:presLayoutVars>
          <dgm:chPref val="3"/>
        </dgm:presLayoutVars>
      </dgm:prSet>
      <dgm:spPr/>
    </dgm:pt>
    <dgm:pt modelId="{D0B07D7D-6665-48D1-8B89-F83936062112}" type="pres">
      <dgm:prSet presAssocID="{1FDBA81B-8C16-48BA-ACE1-E338F8C3DA70}" presName="rootConnector" presStyleLbl="node2" presStyleIdx="0" presStyleCnt="6"/>
      <dgm:spPr/>
    </dgm:pt>
    <dgm:pt modelId="{81D11292-D3DC-4D0A-9733-0605B4A6D92C}" type="pres">
      <dgm:prSet presAssocID="{1FDBA81B-8C16-48BA-ACE1-E338F8C3DA70}" presName="hierChild4" presStyleCnt="0"/>
      <dgm:spPr/>
    </dgm:pt>
    <dgm:pt modelId="{38D8C759-AAED-48BD-BC3F-2988C3A8E17D}" type="pres">
      <dgm:prSet presAssocID="{1FDBA81B-8C16-48BA-ACE1-E338F8C3DA70}" presName="hierChild5" presStyleCnt="0"/>
      <dgm:spPr/>
    </dgm:pt>
    <dgm:pt modelId="{2FF52BA6-B2C3-4E47-ABB8-FC2D19508E15}" type="pres">
      <dgm:prSet presAssocID="{3354CAFD-390D-44FA-9D14-BF4FBC4398CB}" presName="Name37" presStyleLbl="parChTrans1D2" presStyleIdx="1" presStyleCnt="6"/>
      <dgm:spPr/>
    </dgm:pt>
    <dgm:pt modelId="{2334D58C-35C4-48B1-AB45-1A589B8FBAB0}" type="pres">
      <dgm:prSet presAssocID="{3B81A68F-F890-443D-9F2D-0C0FB8BF7A9C}" presName="hierRoot2" presStyleCnt="0">
        <dgm:presLayoutVars>
          <dgm:hierBranch val="init"/>
        </dgm:presLayoutVars>
      </dgm:prSet>
      <dgm:spPr/>
    </dgm:pt>
    <dgm:pt modelId="{3B3EB9F0-4CAB-4389-9CEB-5F78EF30FC26}" type="pres">
      <dgm:prSet presAssocID="{3B81A68F-F890-443D-9F2D-0C0FB8BF7A9C}" presName="rootComposite" presStyleCnt="0"/>
      <dgm:spPr/>
    </dgm:pt>
    <dgm:pt modelId="{86D98C97-F179-48E7-8C1E-447E6CF415FC}" type="pres">
      <dgm:prSet presAssocID="{3B81A68F-F890-443D-9F2D-0C0FB8BF7A9C}" presName="rootText" presStyleLbl="node2" presStyleIdx="1" presStyleCnt="6">
        <dgm:presLayoutVars>
          <dgm:chPref val="3"/>
        </dgm:presLayoutVars>
      </dgm:prSet>
      <dgm:spPr/>
    </dgm:pt>
    <dgm:pt modelId="{A9AC0973-EC68-4FB3-B9FF-9955C3D6201F}" type="pres">
      <dgm:prSet presAssocID="{3B81A68F-F890-443D-9F2D-0C0FB8BF7A9C}" presName="rootConnector" presStyleLbl="node2" presStyleIdx="1" presStyleCnt="6"/>
      <dgm:spPr/>
    </dgm:pt>
    <dgm:pt modelId="{4C5771F0-4126-4EE5-86EC-91F3992D1BDA}" type="pres">
      <dgm:prSet presAssocID="{3B81A68F-F890-443D-9F2D-0C0FB8BF7A9C}" presName="hierChild4" presStyleCnt="0"/>
      <dgm:spPr/>
    </dgm:pt>
    <dgm:pt modelId="{483DCB11-9197-4701-A69A-4B576A3E32F9}" type="pres">
      <dgm:prSet presAssocID="{EBEB56C2-BF3B-4AF5-A537-43ED74E61BF8}" presName="Name37" presStyleLbl="parChTrans1D3" presStyleIdx="0" presStyleCnt="6"/>
      <dgm:spPr/>
    </dgm:pt>
    <dgm:pt modelId="{95CA550E-9E16-4F4A-B6E5-3BD570E142C5}" type="pres">
      <dgm:prSet presAssocID="{EC33E1F6-A5B3-47E1-B8C5-A9AC969F5084}" presName="hierRoot2" presStyleCnt="0">
        <dgm:presLayoutVars>
          <dgm:hierBranch val="init"/>
        </dgm:presLayoutVars>
      </dgm:prSet>
      <dgm:spPr/>
    </dgm:pt>
    <dgm:pt modelId="{18DCAB34-F0AC-4FE7-B4E9-80A11E4780B2}" type="pres">
      <dgm:prSet presAssocID="{EC33E1F6-A5B3-47E1-B8C5-A9AC969F5084}" presName="rootComposite" presStyleCnt="0"/>
      <dgm:spPr/>
    </dgm:pt>
    <dgm:pt modelId="{901DEC8C-1D2B-4C60-9130-95E138BFC16B}" type="pres">
      <dgm:prSet presAssocID="{EC33E1F6-A5B3-47E1-B8C5-A9AC969F5084}" presName="rootText" presStyleLbl="node3" presStyleIdx="0" presStyleCnt="6">
        <dgm:presLayoutVars>
          <dgm:chPref val="3"/>
        </dgm:presLayoutVars>
      </dgm:prSet>
      <dgm:spPr/>
    </dgm:pt>
    <dgm:pt modelId="{C2CFE894-992F-43F6-BC8D-4014FA297A18}" type="pres">
      <dgm:prSet presAssocID="{EC33E1F6-A5B3-47E1-B8C5-A9AC969F5084}" presName="rootConnector" presStyleLbl="node3" presStyleIdx="0" presStyleCnt="6"/>
      <dgm:spPr/>
    </dgm:pt>
    <dgm:pt modelId="{8FEC6382-4ADC-4AB7-8A4B-1017F43A1797}" type="pres">
      <dgm:prSet presAssocID="{EC33E1F6-A5B3-47E1-B8C5-A9AC969F5084}" presName="hierChild4" presStyleCnt="0"/>
      <dgm:spPr/>
    </dgm:pt>
    <dgm:pt modelId="{BF53D833-569A-4DB3-ACCD-4877398924C7}" type="pres">
      <dgm:prSet presAssocID="{EC33E1F6-A5B3-47E1-B8C5-A9AC969F5084}" presName="hierChild5" presStyleCnt="0"/>
      <dgm:spPr/>
    </dgm:pt>
    <dgm:pt modelId="{066D4C0F-0978-417D-8B56-014E0A939F4B}" type="pres">
      <dgm:prSet presAssocID="{E00A3721-3206-4ABD-A25D-20BABA3D5334}" presName="Name37" presStyleLbl="parChTrans1D3" presStyleIdx="1" presStyleCnt="6"/>
      <dgm:spPr/>
    </dgm:pt>
    <dgm:pt modelId="{7D8EED36-2998-440E-B4D1-8465FD0A9CB9}" type="pres">
      <dgm:prSet presAssocID="{A091319C-989C-4681-9A29-3C4D5521B6F1}" presName="hierRoot2" presStyleCnt="0">
        <dgm:presLayoutVars>
          <dgm:hierBranch val="init"/>
        </dgm:presLayoutVars>
      </dgm:prSet>
      <dgm:spPr/>
    </dgm:pt>
    <dgm:pt modelId="{56E13522-72AB-408B-91AA-7BA0478B3DAA}" type="pres">
      <dgm:prSet presAssocID="{A091319C-989C-4681-9A29-3C4D5521B6F1}" presName="rootComposite" presStyleCnt="0"/>
      <dgm:spPr/>
    </dgm:pt>
    <dgm:pt modelId="{9785AC21-2955-4DD7-8085-9C1B384147DA}" type="pres">
      <dgm:prSet presAssocID="{A091319C-989C-4681-9A29-3C4D5521B6F1}" presName="rootText" presStyleLbl="node3" presStyleIdx="1" presStyleCnt="6">
        <dgm:presLayoutVars>
          <dgm:chPref val="3"/>
        </dgm:presLayoutVars>
      </dgm:prSet>
      <dgm:spPr/>
    </dgm:pt>
    <dgm:pt modelId="{1FE22332-CD69-48C8-9846-0768330B7B8B}" type="pres">
      <dgm:prSet presAssocID="{A091319C-989C-4681-9A29-3C4D5521B6F1}" presName="rootConnector" presStyleLbl="node3" presStyleIdx="1" presStyleCnt="6"/>
      <dgm:spPr/>
    </dgm:pt>
    <dgm:pt modelId="{8ED03594-75D1-49F9-A406-B13158FB662E}" type="pres">
      <dgm:prSet presAssocID="{A091319C-989C-4681-9A29-3C4D5521B6F1}" presName="hierChild4" presStyleCnt="0"/>
      <dgm:spPr/>
    </dgm:pt>
    <dgm:pt modelId="{952C7094-65D4-4491-B5D7-BEC0FC96F150}" type="pres">
      <dgm:prSet presAssocID="{A091319C-989C-4681-9A29-3C4D5521B6F1}" presName="hierChild5" presStyleCnt="0"/>
      <dgm:spPr/>
    </dgm:pt>
    <dgm:pt modelId="{ADBEE041-3F3D-49BF-AA7C-EF0051846813}" type="pres">
      <dgm:prSet presAssocID="{E878B57E-A979-44F2-B390-1A8E2C09F56B}" presName="Name37" presStyleLbl="parChTrans1D3" presStyleIdx="2" presStyleCnt="6"/>
      <dgm:spPr/>
    </dgm:pt>
    <dgm:pt modelId="{A23A5930-CD15-4363-8262-BC7AC56425D1}" type="pres">
      <dgm:prSet presAssocID="{33552B44-2AE2-4E78-BC96-14A89F3F53B9}" presName="hierRoot2" presStyleCnt="0">
        <dgm:presLayoutVars>
          <dgm:hierBranch val="init"/>
        </dgm:presLayoutVars>
      </dgm:prSet>
      <dgm:spPr/>
    </dgm:pt>
    <dgm:pt modelId="{56EBFB0B-E662-48CF-947C-A22362B0413B}" type="pres">
      <dgm:prSet presAssocID="{33552B44-2AE2-4E78-BC96-14A89F3F53B9}" presName="rootComposite" presStyleCnt="0"/>
      <dgm:spPr/>
    </dgm:pt>
    <dgm:pt modelId="{0E4919CD-C38B-4918-83EB-BA278BA9A5D0}" type="pres">
      <dgm:prSet presAssocID="{33552B44-2AE2-4E78-BC96-14A89F3F53B9}" presName="rootText" presStyleLbl="node3" presStyleIdx="2" presStyleCnt="6">
        <dgm:presLayoutVars>
          <dgm:chPref val="3"/>
        </dgm:presLayoutVars>
      </dgm:prSet>
      <dgm:spPr/>
    </dgm:pt>
    <dgm:pt modelId="{A01EB877-45C4-49C8-B3C7-2A1B77ED1768}" type="pres">
      <dgm:prSet presAssocID="{33552B44-2AE2-4E78-BC96-14A89F3F53B9}" presName="rootConnector" presStyleLbl="node3" presStyleIdx="2" presStyleCnt="6"/>
      <dgm:spPr/>
    </dgm:pt>
    <dgm:pt modelId="{D83CC29B-41C5-4386-8B40-CC73503838C7}" type="pres">
      <dgm:prSet presAssocID="{33552B44-2AE2-4E78-BC96-14A89F3F53B9}" presName="hierChild4" presStyleCnt="0"/>
      <dgm:spPr/>
    </dgm:pt>
    <dgm:pt modelId="{49D0EFAB-47ED-4AF0-A809-878360BBA41F}" type="pres">
      <dgm:prSet presAssocID="{33552B44-2AE2-4E78-BC96-14A89F3F53B9}" presName="hierChild5" presStyleCnt="0"/>
      <dgm:spPr/>
    </dgm:pt>
    <dgm:pt modelId="{4CD06191-CDA2-4D06-A86B-50963AFCF0BC}" type="pres">
      <dgm:prSet presAssocID="{82B469D5-8D32-49CF-BEA0-E25BC7D57DA9}" presName="Name37" presStyleLbl="parChTrans1D3" presStyleIdx="3" presStyleCnt="6"/>
      <dgm:spPr/>
    </dgm:pt>
    <dgm:pt modelId="{568C38E2-E32A-4666-BB2D-CF04855AD84C}" type="pres">
      <dgm:prSet presAssocID="{C955237D-B26F-4F6E-9060-D94C0DF10639}" presName="hierRoot2" presStyleCnt="0">
        <dgm:presLayoutVars>
          <dgm:hierBranch val="init"/>
        </dgm:presLayoutVars>
      </dgm:prSet>
      <dgm:spPr/>
    </dgm:pt>
    <dgm:pt modelId="{CDE4C684-66DB-4551-A33E-9AB2E112675B}" type="pres">
      <dgm:prSet presAssocID="{C955237D-B26F-4F6E-9060-D94C0DF10639}" presName="rootComposite" presStyleCnt="0"/>
      <dgm:spPr/>
    </dgm:pt>
    <dgm:pt modelId="{DF6A6792-7134-4717-9278-D0DC127DC8D9}" type="pres">
      <dgm:prSet presAssocID="{C955237D-B26F-4F6E-9060-D94C0DF10639}" presName="rootText" presStyleLbl="node3" presStyleIdx="3" presStyleCnt="6">
        <dgm:presLayoutVars>
          <dgm:chPref val="3"/>
        </dgm:presLayoutVars>
      </dgm:prSet>
      <dgm:spPr/>
    </dgm:pt>
    <dgm:pt modelId="{162C6C14-EF16-4942-B2A4-6BD2E2F5B83C}" type="pres">
      <dgm:prSet presAssocID="{C955237D-B26F-4F6E-9060-D94C0DF10639}" presName="rootConnector" presStyleLbl="node3" presStyleIdx="3" presStyleCnt="6"/>
      <dgm:spPr/>
    </dgm:pt>
    <dgm:pt modelId="{1232AD90-ABDB-4455-87DE-CDFA0EA3E446}" type="pres">
      <dgm:prSet presAssocID="{C955237D-B26F-4F6E-9060-D94C0DF10639}" presName="hierChild4" presStyleCnt="0"/>
      <dgm:spPr/>
    </dgm:pt>
    <dgm:pt modelId="{547ECBBB-E37A-48C6-A837-4DF4FF136928}" type="pres">
      <dgm:prSet presAssocID="{C955237D-B26F-4F6E-9060-D94C0DF10639}" presName="hierChild5" presStyleCnt="0"/>
      <dgm:spPr/>
    </dgm:pt>
    <dgm:pt modelId="{11BF148E-E8FC-4495-AE85-B7E7E093D43C}" type="pres">
      <dgm:prSet presAssocID="{C64710C6-CA06-4148-AC7D-783FBF08770C}" presName="Name37" presStyleLbl="parChTrans1D3" presStyleIdx="4" presStyleCnt="6"/>
      <dgm:spPr/>
    </dgm:pt>
    <dgm:pt modelId="{86AB54D2-3DF3-40BF-A88B-B87E6C788B35}" type="pres">
      <dgm:prSet presAssocID="{AB48B636-9E16-47A3-8966-7778C3DB2113}" presName="hierRoot2" presStyleCnt="0">
        <dgm:presLayoutVars>
          <dgm:hierBranch val="init"/>
        </dgm:presLayoutVars>
      </dgm:prSet>
      <dgm:spPr/>
    </dgm:pt>
    <dgm:pt modelId="{F2558338-6F54-4A2E-A8EB-DFD9400DD4BA}" type="pres">
      <dgm:prSet presAssocID="{AB48B636-9E16-47A3-8966-7778C3DB2113}" presName="rootComposite" presStyleCnt="0"/>
      <dgm:spPr/>
    </dgm:pt>
    <dgm:pt modelId="{EC9601A8-7F5E-42C5-BD66-04C55F15190A}" type="pres">
      <dgm:prSet presAssocID="{AB48B636-9E16-47A3-8966-7778C3DB2113}" presName="rootText" presStyleLbl="node3" presStyleIdx="4" presStyleCnt="6">
        <dgm:presLayoutVars>
          <dgm:chPref val="3"/>
        </dgm:presLayoutVars>
      </dgm:prSet>
      <dgm:spPr/>
    </dgm:pt>
    <dgm:pt modelId="{93F8F319-F6E8-490E-8A7E-83708B3D1BB4}" type="pres">
      <dgm:prSet presAssocID="{AB48B636-9E16-47A3-8966-7778C3DB2113}" presName="rootConnector" presStyleLbl="node3" presStyleIdx="4" presStyleCnt="6"/>
      <dgm:spPr/>
    </dgm:pt>
    <dgm:pt modelId="{E6379AE3-BFA8-4E71-B584-20BCFC988CEE}" type="pres">
      <dgm:prSet presAssocID="{AB48B636-9E16-47A3-8966-7778C3DB2113}" presName="hierChild4" presStyleCnt="0"/>
      <dgm:spPr/>
    </dgm:pt>
    <dgm:pt modelId="{B43E1B9A-AA3C-4E61-BF74-EEF13C83A7B3}" type="pres">
      <dgm:prSet presAssocID="{AB48B636-9E16-47A3-8966-7778C3DB2113}" presName="hierChild5" presStyleCnt="0"/>
      <dgm:spPr/>
    </dgm:pt>
    <dgm:pt modelId="{5D017A1C-16D8-4999-AD02-822F18DA7CB0}" type="pres">
      <dgm:prSet presAssocID="{3B81A68F-F890-443D-9F2D-0C0FB8BF7A9C}" presName="hierChild5" presStyleCnt="0"/>
      <dgm:spPr/>
    </dgm:pt>
    <dgm:pt modelId="{1EDD5376-ED4C-4986-B013-C2B8F795C5BD}" type="pres">
      <dgm:prSet presAssocID="{06F44A79-DA98-4EAE-999D-CE0406DD20AF}" presName="Name37" presStyleLbl="parChTrans1D2" presStyleIdx="2" presStyleCnt="6"/>
      <dgm:spPr/>
    </dgm:pt>
    <dgm:pt modelId="{22D19D90-2654-46DD-AD33-09A6F8D6CB0B}" type="pres">
      <dgm:prSet presAssocID="{C9BE87CB-9D49-4DDF-841F-114A0B934D23}" presName="hierRoot2" presStyleCnt="0">
        <dgm:presLayoutVars>
          <dgm:hierBranch val="init"/>
        </dgm:presLayoutVars>
      </dgm:prSet>
      <dgm:spPr/>
    </dgm:pt>
    <dgm:pt modelId="{ABB570F5-D11E-4FA2-BE6E-8C574DEF939C}" type="pres">
      <dgm:prSet presAssocID="{C9BE87CB-9D49-4DDF-841F-114A0B934D23}" presName="rootComposite" presStyleCnt="0"/>
      <dgm:spPr/>
    </dgm:pt>
    <dgm:pt modelId="{FC254621-0F29-4834-8343-E548FB1721D3}" type="pres">
      <dgm:prSet presAssocID="{C9BE87CB-9D49-4DDF-841F-114A0B934D23}" presName="rootText" presStyleLbl="node2" presStyleIdx="2" presStyleCnt="6">
        <dgm:presLayoutVars>
          <dgm:chPref val="3"/>
        </dgm:presLayoutVars>
      </dgm:prSet>
      <dgm:spPr/>
    </dgm:pt>
    <dgm:pt modelId="{D8C44157-C118-4E8B-B7CC-6F6C070D480B}" type="pres">
      <dgm:prSet presAssocID="{C9BE87CB-9D49-4DDF-841F-114A0B934D23}" presName="rootConnector" presStyleLbl="node2" presStyleIdx="2" presStyleCnt="6"/>
      <dgm:spPr/>
    </dgm:pt>
    <dgm:pt modelId="{21F22DCF-BF74-4B53-B352-13EF94A88AC8}" type="pres">
      <dgm:prSet presAssocID="{C9BE87CB-9D49-4DDF-841F-114A0B934D23}" presName="hierChild4" presStyleCnt="0"/>
      <dgm:spPr/>
    </dgm:pt>
    <dgm:pt modelId="{A9C6F904-7972-4055-9EB4-79CE1875A60B}" type="pres">
      <dgm:prSet presAssocID="{C9BE87CB-9D49-4DDF-841F-114A0B934D23}" presName="hierChild5" presStyleCnt="0"/>
      <dgm:spPr/>
    </dgm:pt>
    <dgm:pt modelId="{A7E9CBF9-CDAF-4A6B-9353-04F7B3E6EBB4}" type="pres">
      <dgm:prSet presAssocID="{E6D9B183-06CE-46E5-BB8C-68AFE5B48B40}" presName="Name37" presStyleLbl="parChTrans1D2" presStyleIdx="3" presStyleCnt="6"/>
      <dgm:spPr/>
    </dgm:pt>
    <dgm:pt modelId="{571A05B9-0387-4DA5-A139-B0FD7562C111}" type="pres">
      <dgm:prSet presAssocID="{01C5ACE6-05AC-4A19-882D-AEF6418E6322}" presName="hierRoot2" presStyleCnt="0">
        <dgm:presLayoutVars>
          <dgm:hierBranch val="init"/>
        </dgm:presLayoutVars>
      </dgm:prSet>
      <dgm:spPr/>
    </dgm:pt>
    <dgm:pt modelId="{FE8949F7-24C0-402E-A01C-33B8349B365C}" type="pres">
      <dgm:prSet presAssocID="{01C5ACE6-05AC-4A19-882D-AEF6418E6322}" presName="rootComposite" presStyleCnt="0"/>
      <dgm:spPr/>
    </dgm:pt>
    <dgm:pt modelId="{9420081A-CCF9-4E64-B790-7DCBED52B79B}" type="pres">
      <dgm:prSet presAssocID="{01C5ACE6-05AC-4A19-882D-AEF6418E6322}" presName="rootText" presStyleLbl="node2" presStyleIdx="3" presStyleCnt="6">
        <dgm:presLayoutVars>
          <dgm:chPref val="3"/>
        </dgm:presLayoutVars>
      </dgm:prSet>
      <dgm:spPr/>
    </dgm:pt>
    <dgm:pt modelId="{576A47FD-00CB-4C6F-9DF3-6CF1AA5BDE15}" type="pres">
      <dgm:prSet presAssocID="{01C5ACE6-05AC-4A19-882D-AEF6418E6322}" presName="rootConnector" presStyleLbl="node2" presStyleIdx="3" presStyleCnt="6"/>
      <dgm:spPr/>
    </dgm:pt>
    <dgm:pt modelId="{C699F4FA-2077-42D3-9DF1-5AB603570A33}" type="pres">
      <dgm:prSet presAssocID="{01C5ACE6-05AC-4A19-882D-AEF6418E6322}" presName="hierChild4" presStyleCnt="0"/>
      <dgm:spPr/>
    </dgm:pt>
    <dgm:pt modelId="{73C3685A-DA3A-4DE4-83E5-F073E4200367}" type="pres">
      <dgm:prSet presAssocID="{01C5ACE6-05AC-4A19-882D-AEF6418E6322}" presName="hierChild5" presStyleCnt="0"/>
      <dgm:spPr/>
    </dgm:pt>
    <dgm:pt modelId="{38746C69-E59A-43D6-885D-18BF100E46DE}" type="pres">
      <dgm:prSet presAssocID="{F9E1F39F-78C8-4697-B064-B4304D47F229}" presName="Name37" presStyleLbl="parChTrans1D2" presStyleIdx="4" presStyleCnt="6"/>
      <dgm:spPr/>
    </dgm:pt>
    <dgm:pt modelId="{FADC2881-ED6F-4457-BD8F-B34DC332072A}" type="pres">
      <dgm:prSet presAssocID="{12E37E23-0B8F-4BA5-A4F3-3CE1F55F0383}" presName="hierRoot2" presStyleCnt="0">
        <dgm:presLayoutVars>
          <dgm:hierBranch val="init"/>
        </dgm:presLayoutVars>
      </dgm:prSet>
      <dgm:spPr/>
    </dgm:pt>
    <dgm:pt modelId="{7A0B5977-994F-4567-8E7D-7960041A0E0D}" type="pres">
      <dgm:prSet presAssocID="{12E37E23-0B8F-4BA5-A4F3-3CE1F55F0383}" presName="rootComposite" presStyleCnt="0"/>
      <dgm:spPr/>
    </dgm:pt>
    <dgm:pt modelId="{1666A638-BC58-4E88-A645-FC9DB1EA92DD}" type="pres">
      <dgm:prSet presAssocID="{12E37E23-0B8F-4BA5-A4F3-3CE1F55F0383}" presName="rootText" presStyleLbl="node2" presStyleIdx="4" presStyleCnt="6">
        <dgm:presLayoutVars>
          <dgm:chPref val="3"/>
        </dgm:presLayoutVars>
      </dgm:prSet>
      <dgm:spPr/>
    </dgm:pt>
    <dgm:pt modelId="{695B08DD-65DA-4440-AF14-C3AEB21ABFE4}" type="pres">
      <dgm:prSet presAssocID="{12E37E23-0B8F-4BA5-A4F3-3CE1F55F0383}" presName="rootConnector" presStyleLbl="node2" presStyleIdx="4" presStyleCnt="6"/>
      <dgm:spPr/>
    </dgm:pt>
    <dgm:pt modelId="{660CA2C6-C535-448B-931B-ABFDB8D0E7DE}" type="pres">
      <dgm:prSet presAssocID="{12E37E23-0B8F-4BA5-A4F3-3CE1F55F0383}" presName="hierChild4" presStyleCnt="0"/>
      <dgm:spPr/>
    </dgm:pt>
    <dgm:pt modelId="{7BBF6C98-0A6D-41EA-9D5A-0973C592C930}" type="pres">
      <dgm:prSet presAssocID="{D97990D1-99D4-4545-AE92-911CA96A4750}" presName="Name37" presStyleLbl="parChTrans1D3" presStyleIdx="5" presStyleCnt="6"/>
      <dgm:spPr/>
    </dgm:pt>
    <dgm:pt modelId="{D1931C6D-4038-4D73-B760-7310913BD90F}" type="pres">
      <dgm:prSet presAssocID="{21A126AE-BB0F-4504-BB5B-C9EFBE5300BA}" presName="hierRoot2" presStyleCnt="0">
        <dgm:presLayoutVars>
          <dgm:hierBranch val="init"/>
        </dgm:presLayoutVars>
      </dgm:prSet>
      <dgm:spPr/>
    </dgm:pt>
    <dgm:pt modelId="{9174DDB1-C542-41EF-BB8B-33785C7195CA}" type="pres">
      <dgm:prSet presAssocID="{21A126AE-BB0F-4504-BB5B-C9EFBE5300BA}" presName="rootComposite" presStyleCnt="0"/>
      <dgm:spPr/>
    </dgm:pt>
    <dgm:pt modelId="{6882BF4B-143A-4FD0-837A-9642AC20EDE2}" type="pres">
      <dgm:prSet presAssocID="{21A126AE-BB0F-4504-BB5B-C9EFBE5300BA}" presName="rootText" presStyleLbl="node3" presStyleIdx="5" presStyleCnt="6">
        <dgm:presLayoutVars>
          <dgm:chPref val="3"/>
        </dgm:presLayoutVars>
      </dgm:prSet>
      <dgm:spPr/>
    </dgm:pt>
    <dgm:pt modelId="{7ABB077A-3C14-44FD-86DF-41B67E1BC1AA}" type="pres">
      <dgm:prSet presAssocID="{21A126AE-BB0F-4504-BB5B-C9EFBE5300BA}" presName="rootConnector" presStyleLbl="node3" presStyleIdx="5" presStyleCnt="6"/>
      <dgm:spPr/>
    </dgm:pt>
    <dgm:pt modelId="{CFCDE413-5F24-403B-A5D7-5A0FD5D96691}" type="pres">
      <dgm:prSet presAssocID="{21A126AE-BB0F-4504-BB5B-C9EFBE5300BA}" presName="hierChild4" presStyleCnt="0"/>
      <dgm:spPr/>
    </dgm:pt>
    <dgm:pt modelId="{CC41159C-23D7-40DF-86A1-6F025FB5CAA7}" type="pres">
      <dgm:prSet presAssocID="{21A126AE-BB0F-4504-BB5B-C9EFBE5300BA}" presName="hierChild5" presStyleCnt="0"/>
      <dgm:spPr/>
    </dgm:pt>
    <dgm:pt modelId="{AD01D1EF-DCAB-4EF8-AA09-BFD257F9A696}" type="pres">
      <dgm:prSet presAssocID="{12E37E23-0B8F-4BA5-A4F3-3CE1F55F0383}" presName="hierChild5" presStyleCnt="0"/>
      <dgm:spPr/>
    </dgm:pt>
    <dgm:pt modelId="{94C825D8-EECB-4450-8D38-EF9FCFB476CE}" type="pres">
      <dgm:prSet presAssocID="{501E9A75-FFC5-4944-9034-A750EB5F04E4}" presName="Name37" presStyleLbl="parChTrans1D2" presStyleIdx="5" presStyleCnt="6"/>
      <dgm:spPr/>
    </dgm:pt>
    <dgm:pt modelId="{89442BF3-0BA4-4C16-A0A1-042BC1E33240}" type="pres">
      <dgm:prSet presAssocID="{17F4C991-3324-4DEB-A0D4-E1EBA2E4C15D}" presName="hierRoot2" presStyleCnt="0">
        <dgm:presLayoutVars>
          <dgm:hierBranch val="init"/>
        </dgm:presLayoutVars>
      </dgm:prSet>
      <dgm:spPr/>
    </dgm:pt>
    <dgm:pt modelId="{5550942C-1C4C-4878-98AE-654906E3EF25}" type="pres">
      <dgm:prSet presAssocID="{17F4C991-3324-4DEB-A0D4-E1EBA2E4C15D}" presName="rootComposite" presStyleCnt="0"/>
      <dgm:spPr/>
    </dgm:pt>
    <dgm:pt modelId="{CE1EF6CA-DCE7-4C94-A357-9F1735E5CCB1}" type="pres">
      <dgm:prSet presAssocID="{17F4C991-3324-4DEB-A0D4-E1EBA2E4C15D}" presName="rootText" presStyleLbl="node2" presStyleIdx="5" presStyleCnt="6">
        <dgm:presLayoutVars>
          <dgm:chPref val="3"/>
        </dgm:presLayoutVars>
      </dgm:prSet>
      <dgm:spPr/>
    </dgm:pt>
    <dgm:pt modelId="{21AC9B0E-C51A-45D3-AF21-1AB9D0B94911}" type="pres">
      <dgm:prSet presAssocID="{17F4C991-3324-4DEB-A0D4-E1EBA2E4C15D}" presName="rootConnector" presStyleLbl="node2" presStyleIdx="5" presStyleCnt="6"/>
      <dgm:spPr/>
    </dgm:pt>
    <dgm:pt modelId="{5016DDC7-CC2B-4B66-9CD2-3DE780B93BEA}" type="pres">
      <dgm:prSet presAssocID="{17F4C991-3324-4DEB-A0D4-E1EBA2E4C15D}" presName="hierChild4" presStyleCnt="0"/>
      <dgm:spPr/>
    </dgm:pt>
    <dgm:pt modelId="{FA7842C1-0D09-4F5E-8DE2-F371A42D9B56}" type="pres">
      <dgm:prSet presAssocID="{17F4C991-3324-4DEB-A0D4-E1EBA2E4C15D}" presName="hierChild5" presStyleCnt="0"/>
      <dgm:spPr/>
    </dgm:pt>
    <dgm:pt modelId="{74C66BBC-B9AA-4208-B7BC-D74501389DD6}" type="pres">
      <dgm:prSet presAssocID="{8CC27146-6101-41CB-9501-A019B3A9F083}" presName="hierChild3" presStyleCnt="0"/>
      <dgm:spPr/>
    </dgm:pt>
  </dgm:ptLst>
  <dgm:cxnLst>
    <dgm:cxn modelId="{56421800-25AA-4DA1-8576-72C52540FAD9}" type="presOf" srcId="{AB48B636-9E16-47A3-8966-7778C3DB2113}" destId="{93F8F319-F6E8-490E-8A7E-83708B3D1BB4}" srcOrd="1" destOrd="0" presId="urn:microsoft.com/office/officeart/2005/8/layout/orgChart1"/>
    <dgm:cxn modelId="{5B87EF01-1857-4E5C-ADF7-0A22E4545797}" type="presOf" srcId="{01C5ACE6-05AC-4A19-882D-AEF6418E6322}" destId="{576A47FD-00CB-4C6F-9DF3-6CF1AA5BDE15}" srcOrd="1" destOrd="0" presId="urn:microsoft.com/office/officeart/2005/8/layout/orgChart1"/>
    <dgm:cxn modelId="{02C8C402-5CF0-47A1-840D-CE621B54C402}" type="presOf" srcId="{EBEB56C2-BF3B-4AF5-A537-43ED74E61BF8}" destId="{483DCB11-9197-4701-A69A-4B576A3E32F9}" srcOrd="0" destOrd="0" presId="urn:microsoft.com/office/officeart/2005/8/layout/orgChart1"/>
    <dgm:cxn modelId="{4270CF07-5167-4906-8104-B23A5E12C32B}" type="presOf" srcId="{D635FBE5-260B-4062-84F9-063BBF89D1D6}" destId="{F2D20446-3C68-4238-A26D-4C827C3C37E7}" srcOrd="0" destOrd="0" presId="urn:microsoft.com/office/officeart/2005/8/layout/orgChart1"/>
    <dgm:cxn modelId="{F4BD0809-9B49-43EB-92DF-1C24755854AF}" srcId="{8CC27146-6101-41CB-9501-A019B3A9F083}" destId="{1FDBA81B-8C16-48BA-ACE1-E338F8C3DA70}" srcOrd="0" destOrd="0" parTransId="{3A275E83-D4F1-4A51-9046-519284F793C1}" sibTransId="{8A64E985-6A73-497A-8E52-E600921AD447}"/>
    <dgm:cxn modelId="{E994020E-D88D-4E52-9EB5-8E14A7F84BE6}" type="presOf" srcId="{3B81A68F-F890-443D-9F2D-0C0FB8BF7A9C}" destId="{A9AC0973-EC68-4FB3-B9FF-9955C3D6201F}" srcOrd="1" destOrd="0" presId="urn:microsoft.com/office/officeart/2005/8/layout/orgChart1"/>
    <dgm:cxn modelId="{E0611F0F-01E2-41BB-BAE9-A3B4A8439FD6}" type="presOf" srcId="{C9BE87CB-9D49-4DDF-841F-114A0B934D23}" destId="{FC254621-0F29-4834-8343-E548FB1721D3}" srcOrd="0" destOrd="0" presId="urn:microsoft.com/office/officeart/2005/8/layout/orgChart1"/>
    <dgm:cxn modelId="{D86EA71C-C45D-43AB-ABF4-70971A13D59E}" srcId="{8CC27146-6101-41CB-9501-A019B3A9F083}" destId="{C9BE87CB-9D49-4DDF-841F-114A0B934D23}" srcOrd="2" destOrd="0" parTransId="{06F44A79-DA98-4EAE-999D-CE0406DD20AF}" sibTransId="{158A12FF-945D-4827-AB40-42628E3CD729}"/>
    <dgm:cxn modelId="{829D6F2A-491B-41CD-93DD-C9BD47A5C973}" type="presOf" srcId="{3354CAFD-390D-44FA-9D14-BF4FBC4398CB}" destId="{2FF52BA6-B2C3-4E47-ABB8-FC2D19508E15}" srcOrd="0" destOrd="0" presId="urn:microsoft.com/office/officeart/2005/8/layout/orgChart1"/>
    <dgm:cxn modelId="{CA264E34-3A6B-472E-B81F-7402AC0DCA8D}" srcId="{D635FBE5-260B-4062-84F9-063BBF89D1D6}" destId="{8CC27146-6101-41CB-9501-A019B3A9F083}" srcOrd="0" destOrd="0" parTransId="{67F78131-8A6C-4841-AD15-A4EC08393174}" sibTransId="{5A7646BB-8DE8-4EF3-A791-43DBABE367BD}"/>
    <dgm:cxn modelId="{43C67438-C031-4F19-AAD9-678C3D8C7C64}" srcId="{3B81A68F-F890-443D-9F2D-0C0FB8BF7A9C}" destId="{A091319C-989C-4681-9A29-3C4D5521B6F1}" srcOrd="1" destOrd="0" parTransId="{E00A3721-3206-4ABD-A25D-20BABA3D5334}" sibTransId="{4F6D0232-47C7-4E83-BFA4-1211CDA98EF2}"/>
    <dgm:cxn modelId="{496AC63B-5987-4F19-BDA5-2081436AA699}" type="presOf" srcId="{1FDBA81B-8C16-48BA-ACE1-E338F8C3DA70}" destId="{D0B07D7D-6665-48D1-8B89-F83936062112}" srcOrd="1" destOrd="0" presId="urn:microsoft.com/office/officeart/2005/8/layout/orgChart1"/>
    <dgm:cxn modelId="{0194673C-3E6E-4164-AD86-D1F32ED8A201}" type="presOf" srcId="{3B81A68F-F890-443D-9F2D-0C0FB8BF7A9C}" destId="{86D98C97-F179-48E7-8C1E-447E6CF415FC}" srcOrd="0" destOrd="0" presId="urn:microsoft.com/office/officeart/2005/8/layout/orgChart1"/>
    <dgm:cxn modelId="{39A0D03D-6FD9-4D06-ABB9-78FBB419FC85}" type="presOf" srcId="{12E37E23-0B8F-4BA5-A4F3-3CE1F55F0383}" destId="{695B08DD-65DA-4440-AF14-C3AEB21ABFE4}" srcOrd="1" destOrd="0" presId="urn:microsoft.com/office/officeart/2005/8/layout/orgChart1"/>
    <dgm:cxn modelId="{AB3BE73F-3458-4AAA-B3C1-F1719165F67F}" type="presOf" srcId="{AB48B636-9E16-47A3-8966-7778C3DB2113}" destId="{EC9601A8-7F5E-42C5-BD66-04C55F15190A}" srcOrd="0" destOrd="0" presId="urn:microsoft.com/office/officeart/2005/8/layout/orgChart1"/>
    <dgm:cxn modelId="{6B7E515B-59D1-429D-A09C-93F1DECC514C}" type="presOf" srcId="{33552B44-2AE2-4E78-BC96-14A89F3F53B9}" destId="{0E4919CD-C38B-4918-83EB-BA278BA9A5D0}" srcOrd="0" destOrd="0" presId="urn:microsoft.com/office/officeart/2005/8/layout/orgChart1"/>
    <dgm:cxn modelId="{C096045D-3F78-4CF8-A49E-8DDB1FBCB760}" type="presOf" srcId="{C9BE87CB-9D49-4DDF-841F-114A0B934D23}" destId="{D8C44157-C118-4E8B-B7CC-6F6C070D480B}" srcOrd="1" destOrd="0" presId="urn:microsoft.com/office/officeart/2005/8/layout/orgChart1"/>
    <dgm:cxn modelId="{554F5863-EF27-450B-A080-E8BF86DFD501}" type="presOf" srcId="{EC33E1F6-A5B3-47E1-B8C5-A9AC969F5084}" destId="{901DEC8C-1D2B-4C60-9130-95E138BFC16B}" srcOrd="0" destOrd="0" presId="urn:microsoft.com/office/officeart/2005/8/layout/orgChart1"/>
    <dgm:cxn modelId="{1EB73C64-F654-400B-8DE6-8F2A0926D30E}" type="presOf" srcId="{1FDBA81B-8C16-48BA-ACE1-E338F8C3DA70}" destId="{020B21C9-075C-417F-B7E4-1FA730E1B6C9}" srcOrd="0" destOrd="0" presId="urn:microsoft.com/office/officeart/2005/8/layout/orgChart1"/>
    <dgm:cxn modelId="{BC055F46-BCC2-4B2B-AC12-93EB8CEFA30B}" srcId="{8CC27146-6101-41CB-9501-A019B3A9F083}" destId="{3B81A68F-F890-443D-9F2D-0C0FB8BF7A9C}" srcOrd="1" destOrd="0" parTransId="{3354CAFD-390D-44FA-9D14-BF4FBC4398CB}" sibTransId="{B22662DA-2A19-4E4C-9266-E8ED3449DA2B}"/>
    <dgm:cxn modelId="{1870AA67-BAF8-45FE-B2C4-13C787EC02B2}" type="presOf" srcId="{F9E1F39F-78C8-4697-B064-B4304D47F229}" destId="{38746C69-E59A-43D6-885D-18BF100E46DE}" srcOrd="0" destOrd="0" presId="urn:microsoft.com/office/officeart/2005/8/layout/orgChart1"/>
    <dgm:cxn modelId="{1659D467-1599-4B75-A07F-6298304881A5}" srcId="{3B81A68F-F890-443D-9F2D-0C0FB8BF7A9C}" destId="{33552B44-2AE2-4E78-BC96-14A89F3F53B9}" srcOrd="2" destOrd="0" parTransId="{E878B57E-A979-44F2-B390-1A8E2C09F56B}" sibTransId="{0C081CBD-7199-4B5A-93D2-30E3439A0160}"/>
    <dgm:cxn modelId="{575FDA48-62D3-48C1-AA6C-E9859E80211B}" type="presOf" srcId="{8CC27146-6101-41CB-9501-A019B3A9F083}" destId="{F2B5BD67-5C57-4F45-8689-11A24A85DA2E}" srcOrd="0" destOrd="0" presId="urn:microsoft.com/office/officeart/2005/8/layout/orgChart1"/>
    <dgm:cxn modelId="{9806FA69-3EEC-4EDC-BEF7-27700C8E1063}" srcId="{8CC27146-6101-41CB-9501-A019B3A9F083}" destId="{17F4C991-3324-4DEB-A0D4-E1EBA2E4C15D}" srcOrd="5" destOrd="0" parTransId="{501E9A75-FFC5-4944-9034-A750EB5F04E4}" sibTransId="{F04F96B5-D613-4D74-974B-7E2629242E20}"/>
    <dgm:cxn modelId="{7D73454D-32D6-43A8-96F0-8497BE3B84B6}" type="presOf" srcId="{21A126AE-BB0F-4504-BB5B-C9EFBE5300BA}" destId="{6882BF4B-143A-4FD0-837A-9642AC20EDE2}" srcOrd="0" destOrd="0" presId="urn:microsoft.com/office/officeart/2005/8/layout/orgChart1"/>
    <dgm:cxn modelId="{7A0C364E-3C84-4C8D-8293-8483B5D302CD}" type="presOf" srcId="{A091319C-989C-4681-9A29-3C4D5521B6F1}" destId="{9785AC21-2955-4DD7-8085-9C1B384147DA}" srcOrd="0" destOrd="0" presId="urn:microsoft.com/office/officeart/2005/8/layout/orgChart1"/>
    <dgm:cxn modelId="{9E91176F-BECC-4404-B4BD-B13BBD8995DD}" type="presOf" srcId="{82B469D5-8D32-49CF-BEA0-E25BC7D57DA9}" destId="{4CD06191-CDA2-4D06-A86B-50963AFCF0BC}" srcOrd="0" destOrd="0" presId="urn:microsoft.com/office/officeart/2005/8/layout/orgChart1"/>
    <dgm:cxn modelId="{C7A1B451-A68A-4A4F-863E-EF65D6692698}" type="presOf" srcId="{EC33E1F6-A5B3-47E1-B8C5-A9AC969F5084}" destId="{C2CFE894-992F-43F6-BC8D-4014FA297A18}" srcOrd="1" destOrd="0" presId="urn:microsoft.com/office/officeart/2005/8/layout/orgChart1"/>
    <dgm:cxn modelId="{A954B876-FC8A-4C97-98EA-CA1C677498B2}" type="presOf" srcId="{D97990D1-99D4-4545-AE92-911CA96A4750}" destId="{7BBF6C98-0A6D-41EA-9D5A-0973C592C930}" srcOrd="0" destOrd="0" presId="urn:microsoft.com/office/officeart/2005/8/layout/orgChart1"/>
    <dgm:cxn modelId="{AA4C5C78-2CD1-4CEC-B00C-5F0554019B01}" type="presOf" srcId="{E878B57E-A979-44F2-B390-1A8E2C09F56B}" destId="{ADBEE041-3F3D-49BF-AA7C-EF0051846813}" srcOrd="0" destOrd="0" presId="urn:microsoft.com/office/officeart/2005/8/layout/orgChart1"/>
    <dgm:cxn modelId="{2707C858-9B07-434D-BB2F-7C974ED1687E}" srcId="{3B81A68F-F890-443D-9F2D-0C0FB8BF7A9C}" destId="{C955237D-B26F-4F6E-9060-D94C0DF10639}" srcOrd="3" destOrd="0" parTransId="{82B469D5-8D32-49CF-BEA0-E25BC7D57DA9}" sibTransId="{E6DA92DF-CDB8-4568-AA0C-3D27773E98E8}"/>
    <dgm:cxn modelId="{09603F88-75BB-48D7-A4FF-5AB77BF25268}" type="presOf" srcId="{A091319C-989C-4681-9A29-3C4D5521B6F1}" destId="{1FE22332-CD69-48C8-9846-0768330B7B8B}" srcOrd="1" destOrd="0" presId="urn:microsoft.com/office/officeart/2005/8/layout/orgChart1"/>
    <dgm:cxn modelId="{89895C9A-31DA-41D7-B9AE-E89168B8BA81}" type="presOf" srcId="{C955237D-B26F-4F6E-9060-D94C0DF10639}" destId="{DF6A6792-7134-4717-9278-D0DC127DC8D9}" srcOrd="0" destOrd="0" presId="urn:microsoft.com/office/officeart/2005/8/layout/orgChart1"/>
    <dgm:cxn modelId="{B7344DA1-F9AE-4DC8-AD6D-4DA61264677B}" type="presOf" srcId="{33552B44-2AE2-4E78-BC96-14A89F3F53B9}" destId="{A01EB877-45C4-49C8-B3C7-2A1B77ED1768}" srcOrd="1" destOrd="0" presId="urn:microsoft.com/office/officeart/2005/8/layout/orgChart1"/>
    <dgm:cxn modelId="{303A94A1-13B3-4F35-B6BF-CFCE6713D573}" type="presOf" srcId="{17F4C991-3324-4DEB-A0D4-E1EBA2E4C15D}" destId="{CE1EF6CA-DCE7-4C94-A357-9F1735E5CCB1}" srcOrd="0" destOrd="0" presId="urn:microsoft.com/office/officeart/2005/8/layout/orgChart1"/>
    <dgm:cxn modelId="{2AE172A4-96BD-47C8-9F5C-2760B6FD0E98}" type="presOf" srcId="{17F4C991-3324-4DEB-A0D4-E1EBA2E4C15D}" destId="{21AC9B0E-C51A-45D3-AF21-1AB9D0B94911}" srcOrd="1" destOrd="0" presId="urn:microsoft.com/office/officeart/2005/8/layout/orgChart1"/>
    <dgm:cxn modelId="{98E0BFA4-2EDF-4B63-8FD7-7D3B6A7E788F}" type="presOf" srcId="{21A126AE-BB0F-4504-BB5B-C9EFBE5300BA}" destId="{7ABB077A-3C14-44FD-86DF-41B67E1BC1AA}" srcOrd="1" destOrd="0" presId="urn:microsoft.com/office/officeart/2005/8/layout/orgChart1"/>
    <dgm:cxn modelId="{A9FDFDA8-D836-4F12-BA95-7F95DEA6B50E}" type="presOf" srcId="{12E37E23-0B8F-4BA5-A4F3-3CE1F55F0383}" destId="{1666A638-BC58-4E88-A645-FC9DB1EA92DD}" srcOrd="0" destOrd="0" presId="urn:microsoft.com/office/officeart/2005/8/layout/orgChart1"/>
    <dgm:cxn modelId="{49F68AB3-46F4-4B46-ACB3-0993D3D05CA1}" srcId="{3B81A68F-F890-443D-9F2D-0C0FB8BF7A9C}" destId="{AB48B636-9E16-47A3-8966-7778C3DB2113}" srcOrd="4" destOrd="0" parTransId="{C64710C6-CA06-4148-AC7D-783FBF08770C}" sibTransId="{D0CABE8F-1A79-4CA5-BDDE-7FEF6F012265}"/>
    <dgm:cxn modelId="{608A99B4-CED1-4649-AB13-881FBFC4DC25}" type="presOf" srcId="{8CC27146-6101-41CB-9501-A019B3A9F083}" destId="{76760B84-6BD4-48FE-99BC-66CB0640EE57}" srcOrd="1" destOrd="0" presId="urn:microsoft.com/office/officeart/2005/8/layout/orgChart1"/>
    <dgm:cxn modelId="{113806B7-1697-4EAC-A024-88ED3409C9B4}" srcId="{8CC27146-6101-41CB-9501-A019B3A9F083}" destId="{12E37E23-0B8F-4BA5-A4F3-3CE1F55F0383}" srcOrd="4" destOrd="0" parTransId="{F9E1F39F-78C8-4697-B064-B4304D47F229}" sibTransId="{E1DE0069-F375-49AA-865B-3F2D809A7223}"/>
    <dgm:cxn modelId="{D1A5C9C2-D7A2-4EF6-B9E9-AFBFBF60F758}" type="presOf" srcId="{E00A3721-3206-4ABD-A25D-20BABA3D5334}" destId="{066D4C0F-0978-417D-8B56-014E0A939F4B}" srcOrd="0" destOrd="0" presId="urn:microsoft.com/office/officeart/2005/8/layout/orgChart1"/>
    <dgm:cxn modelId="{00B333C5-4E66-43C1-842D-B2C1957327F9}" type="presOf" srcId="{C955237D-B26F-4F6E-9060-D94C0DF10639}" destId="{162C6C14-EF16-4942-B2A4-6BD2E2F5B83C}" srcOrd="1" destOrd="0" presId="urn:microsoft.com/office/officeart/2005/8/layout/orgChart1"/>
    <dgm:cxn modelId="{F84175CD-BFC2-46B4-9209-1A076BA38831}" srcId="{8CC27146-6101-41CB-9501-A019B3A9F083}" destId="{01C5ACE6-05AC-4A19-882D-AEF6418E6322}" srcOrd="3" destOrd="0" parTransId="{E6D9B183-06CE-46E5-BB8C-68AFE5B48B40}" sibTransId="{235DD844-9927-430C-9E2E-E419998C2AEF}"/>
    <dgm:cxn modelId="{437A1BE5-B8E4-4224-844D-46049117159F}" type="presOf" srcId="{E6D9B183-06CE-46E5-BB8C-68AFE5B48B40}" destId="{A7E9CBF9-CDAF-4A6B-9353-04F7B3E6EBB4}" srcOrd="0" destOrd="0" presId="urn:microsoft.com/office/officeart/2005/8/layout/orgChart1"/>
    <dgm:cxn modelId="{C9768AE6-C4CA-46CF-A769-6F570559ED60}" type="presOf" srcId="{501E9A75-FFC5-4944-9034-A750EB5F04E4}" destId="{94C825D8-EECB-4450-8D38-EF9FCFB476CE}" srcOrd="0" destOrd="0" presId="urn:microsoft.com/office/officeart/2005/8/layout/orgChart1"/>
    <dgm:cxn modelId="{DBA877EB-ABB2-49CE-BEE7-8C2F6CE2FE92}" type="presOf" srcId="{C64710C6-CA06-4148-AC7D-783FBF08770C}" destId="{11BF148E-E8FC-4495-AE85-B7E7E093D43C}" srcOrd="0" destOrd="0" presId="urn:microsoft.com/office/officeart/2005/8/layout/orgChart1"/>
    <dgm:cxn modelId="{9E7983ED-A05D-402C-8FF3-DE6BAEE38A91}" type="presOf" srcId="{3A275E83-D4F1-4A51-9046-519284F793C1}" destId="{6743A4FF-1A54-4A2C-BDCF-9BC73AC82F3B}" srcOrd="0" destOrd="0" presId="urn:microsoft.com/office/officeart/2005/8/layout/orgChart1"/>
    <dgm:cxn modelId="{744018EE-A41B-43F0-82DD-8DA75C841B7E}" srcId="{12E37E23-0B8F-4BA5-A4F3-3CE1F55F0383}" destId="{21A126AE-BB0F-4504-BB5B-C9EFBE5300BA}" srcOrd="0" destOrd="0" parTransId="{D97990D1-99D4-4545-AE92-911CA96A4750}" sibTransId="{AF6AA2A9-4D84-4F12-AFAA-F3843BF1B0C9}"/>
    <dgm:cxn modelId="{1E5D79F0-DDF8-44AD-BE26-5096016A1796}" srcId="{3B81A68F-F890-443D-9F2D-0C0FB8BF7A9C}" destId="{EC33E1F6-A5B3-47E1-B8C5-A9AC969F5084}" srcOrd="0" destOrd="0" parTransId="{EBEB56C2-BF3B-4AF5-A537-43ED74E61BF8}" sibTransId="{66E51E5F-1848-4E00-8D52-43B1BDF3A36A}"/>
    <dgm:cxn modelId="{B43520F6-5A81-4C75-9762-55B2C79CF707}" type="presOf" srcId="{01C5ACE6-05AC-4A19-882D-AEF6418E6322}" destId="{9420081A-CCF9-4E64-B790-7DCBED52B79B}" srcOrd="0" destOrd="0" presId="urn:microsoft.com/office/officeart/2005/8/layout/orgChart1"/>
    <dgm:cxn modelId="{BD8DD9FE-4554-4083-8F8B-B8F2B0426470}" type="presOf" srcId="{06F44A79-DA98-4EAE-999D-CE0406DD20AF}" destId="{1EDD5376-ED4C-4986-B013-C2B8F795C5BD}" srcOrd="0" destOrd="0" presId="urn:microsoft.com/office/officeart/2005/8/layout/orgChart1"/>
    <dgm:cxn modelId="{B6711AEF-A2A0-4CD0-B4E7-50B7B4CB84B5}" type="presParOf" srcId="{F2D20446-3C68-4238-A26D-4C827C3C37E7}" destId="{44606BA3-C4E3-4FE1-8F7F-A4A527C5936C}" srcOrd="0" destOrd="0" presId="urn:microsoft.com/office/officeart/2005/8/layout/orgChart1"/>
    <dgm:cxn modelId="{2B2A2F48-EAC6-4CB6-9BD4-E32B9196C94F}" type="presParOf" srcId="{44606BA3-C4E3-4FE1-8F7F-A4A527C5936C}" destId="{C3CFC6FC-0174-4D8E-920A-06FCDC314060}" srcOrd="0" destOrd="0" presId="urn:microsoft.com/office/officeart/2005/8/layout/orgChart1"/>
    <dgm:cxn modelId="{01678FB0-3160-4CD6-9DEF-60FC5E99FAB6}" type="presParOf" srcId="{C3CFC6FC-0174-4D8E-920A-06FCDC314060}" destId="{F2B5BD67-5C57-4F45-8689-11A24A85DA2E}" srcOrd="0" destOrd="0" presId="urn:microsoft.com/office/officeart/2005/8/layout/orgChart1"/>
    <dgm:cxn modelId="{8F1B9F3E-6D5C-444A-8EC5-859F6DB179E2}" type="presParOf" srcId="{C3CFC6FC-0174-4D8E-920A-06FCDC314060}" destId="{76760B84-6BD4-48FE-99BC-66CB0640EE57}" srcOrd="1" destOrd="0" presId="urn:microsoft.com/office/officeart/2005/8/layout/orgChart1"/>
    <dgm:cxn modelId="{046E6EE1-B874-434F-926C-EA8083BA391C}" type="presParOf" srcId="{44606BA3-C4E3-4FE1-8F7F-A4A527C5936C}" destId="{3558AC45-ED01-4635-8C4A-501C06D2796E}" srcOrd="1" destOrd="0" presId="urn:microsoft.com/office/officeart/2005/8/layout/orgChart1"/>
    <dgm:cxn modelId="{88FD5884-3CD6-4E00-9A41-B69512C00DF4}" type="presParOf" srcId="{3558AC45-ED01-4635-8C4A-501C06D2796E}" destId="{6743A4FF-1A54-4A2C-BDCF-9BC73AC82F3B}" srcOrd="0" destOrd="0" presId="urn:microsoft.com/office/officeart/2005/8/layout/orgChart1"/>
    <dgm:cxn modelId="{384EB911-B3D7-4C06-A548-89253E1B6891}" type="presParOf" srcId="{3558AC45-ED01-4635-8C4A-501C06D2796E}" destId="{E2B88340-4209-463E-AB66-1CBBB5364698}" srcOrd="1" destOrd="0" presId="urn:microsoft.com/office/officeart/2005/8/layout/orgChart1"/>
    <dgm:cxn modelId="{404168A3-4E09-4663-897B-7259147C8CD1}" type="presParOf" srcId="{E2B88340-4209-463E-AB66-1CBBB5364698}" destId="{B98BFFAC-9849-4DF2-89BE-59649F6C11DA}" srcOrd="0" destOrd="0" presId="urn:microsoft.com/office/officeart/2005/8/layout/orgChart1"/>
    <dgm:cxn modelId="{4513CCAF-0896-4FB2-B575-C1F671FA9ECA}" type="presParOf" srcId="{B98BFFAC-9849-4DF2-89BE-59649F6C11DA}" destId="{020B21C9-075C-417F-B7E4-1FA730E1B6C9}" srcOrd="0" destOrd="0" presId="urn:microsoft.com/office/officeart/2005/8/layout/orgChart1"/>
    <dgm:cxn modelId="{C353E6AA-D556-4BEA-B4BB-2E6DBF8254FB}" type="presParOf" srcId="{B98BFFAC-9849-4DF2-89BE-59649F6C11DA}" destId="{D0B07D7D-6665-48D1-8B89-F83936062112}" srcOrd="1" destOrd="0" presId="urn:microsoft.com/office/officeart/2005/8/layout/orgChart1"/>
    <dgm:cxn modelId="{56EE3AB1-4244-4403-ACB0-FC48E12CE658}" type="presParOf" srcId="{E2B88340-4209-463E-AB66-1CBBB5364698}" destId="{81D11292-D3DC-4D0A-9733-0605B4A6D92C}" srcOrd="1" destOrd="0" presId="urn:microsoft.com/office/officeart/2005/8/layout/orgChart1"/>
    <dgm:cxn modelId="{9D014C5E-FDB1-433D-B4AF-9EC8E11AF80A}" type="presParOf" srcId="{E2B88340-4209-463E-AB66-1CBBB5364698}" destId="{38D8C759-AAED-48BD-BC3F-2988C3A8E17D}" srcOrd="2" destOrd="0" presId="urn:microsoft.com/office/officeart/2005/8/layout/orgChart1"/>
    <dgm:cxn modelId="{7EF6991B-6AEB-40E0-82AC-015FD1D3F50B}" type="presParOf" srcId="{3558AC45-ED01-4635-8C4A-501C06D2796E}" destId="{2FF52BA6-B2C3-4E47-ABB8-FC2D19508E15}" srcOrd="2" destOrd="0" presId="urn:microsoft.com/office/officeart/2005/8/layout/orgChart1"/>
    <dgm:cxn modelId="{9BC79DAA-4A90-4499-8A8A-0190E37AA918}" type="presParOf" srcId="{3558AC45-ED01-4635-8C4A-501C06D2796E}" destId="{2334D58C-35C4-48B1-AB45-1A589B8FBAB0}" srcOrd="3" destOrd="0" presId="urn:microsoft.com/office/officeart/2005/8/layout/orgChart1"/>
    <dgm:cxn modelId="{CA6DB638-5DDB-4C6F-AA1F-E699629A4215}" type="presParOf" srcId="{2334D58C-35C4-48B1-AB45-1A589B8FBAB0}" destId="{3B3EB9F0-4CAB-4389-9CEB-5F78EF30FC26}" srcOrd="0" destOrd="0" presId="urn:microsoft.com/office/officeart/2005/8/layout/orgChart1"/>
    <dgm:cxn modelId="{AE17F639-10D6-4027-B14F-5C4753A56AC1}" type="presParOf" srcId="{3B3EB9F0-4CAB-4389-9CEB-5F78EF30FC26}" destId="{86D98C97-F179-48E7-8C1E-447E6CF415FC}" srcOrd="0" destOrd="0" presId="urn:microsoft.com/office/officeart/2005/8/layout/orgChart1"/>
    <dgm:cxn modelId="{44383254-52E8-4C8F-A27C-41CCA324CACF}" type="presParOf" srcId="{3B3EB9F0-4CAB-4389-9CEB-5F78EF30FC26}" destId="{A9AC0973-EC68-4FB3-B9FF-9955C3D6201F}" srcOrd="1" destOrd="0" presId="urn:microsoft.com/office/officeart/2005/8/layout/orgChart1"/>
    <dgm:cxn modelId="{CFF04429-6B21-4D56-A035-06D7335033FD}" type="presParOf" srcId="{2334D58C-35C4-48B1-AB45-1A589B8FBAB0}" destId="{4C5771F0-4126-4EE5-86EC-91F3992D1BDA}" srcOrd="1" destOrd="0" presId="urn:microsoft.com/office/officeart/2005/8/layout/orgChart1"/>
    <dgm:cxn modelId="{89C30143-942B-45BE-8408-A8DCE2A58540}" type="presParOf" srcId="{4C5771F0-4126-4EE5-86EC-91F3992D1BDA}" destId="{483DCB11-9197-4701-A69A-4B576A3E32F9}" srcOrd="0" destOrd="0" presId="urn:microsoft.com/office/officeart/2005/8/layout/orgChart1"/>
    <dgm:cxn modelId="{FA242821-6E97-4F78-8210-18E238C85233}" type="presParOf" srcId="{4C5771F0-4126-4EE5-86EC-91F3992D1BDA}" destId="{95CA550E-9E16-4F4A-B6E5-3BD570E142C5}" srcOrd="1" destOrd="0" presId="urn:microsoft.com/office/officeart/2005/8/layout/orgChart1"/>
    <dgm:cxn modelId="{EE94DB6A-1D19-4025-AE2A-F4D1B4A79AE5}" type="presParOf" srcId="{95CA550E-9E16-4F4A-B6E5-3BD570E142C5}" destId="{18DCAB34-F0AC-4FE7-B4E9-80A11E4780B2}" srcOrd="0" destOrd="0" presId="urn:microsoft.com/office/officeart/2005/8/layout/orgChart1"/>
    <dgm:cxn modelId="{9BE8EB8F-6FC6-46DE-BBDB-9819AC61D4B9}" type="presParOf" srcId="{18DCAB34-F0AC-4FE7-B4E9-80A11E4780B2}" destId="{901DEC8C-1D2B-4C60-9130-95E138BFC16B}" srcOrd="0" destOrd="0" presId="urn:microsoft.com/office/officeart/2005/8/layout/orgChart1"/>
    <dgm:cxn modelId="{AF3DCA2B-3C20-4625-914D-87914AD506A8}" type="presParOf" srcId="{18DCAB34-F0AC-4FE7-B4E9-80A11E4780B2}" destId="{C2CFE894-992F-43F6-BC8D-4014FA297A18}" srcOrd="1" destOrd="0" presId="urn:microsoft.com/office/officeart/2005/8/layout/orgChart1"/>
    <dgm:cxn modelId="{1E749BE0-27D6-4879-94BD-E3B5D9EEBB05}" type="presParOf" srcId="{95CA550E-9E16-4F4A-B6E5-3BD570E142C5}" destId="{8FEC6382-4ADC-4AB7-8A4B-1017F43A1797}" srcOrd="1" destOrd="0" presId="urn:microsoft.com/office/officeart/2005/8/layout/orgChart1"/>
    <dgm:cxn modelId="{CD962C99-42DD-4641-ADCD-CC372162B1AD}" type="presParOf" srcId="{95CA550E-9E16-4F4A-B6E5-3BD570E142C5}" destId="{BF53D833-569A-4DB3-ACCD-4877398924C7}" srcOrd="2" destOrd="0" presId="urn:microsoft.com/office/officeart/2005/8/layout/orgChart1"/>
    <dgm:cxn modelId="{3D0DDFFA-7176-495A-826C-741AC367298F}" type="presParOf" srcId="{4C5771F0-4126-4EE5-86EC-91F3992D1BDA}" destId="{066D4C0F-0978-417D-8B56-014E0A939F4B}" srcOrd="2" destOrd="0" presId="urn:microsoft.com/office/officeart/2005/8/layout/orgChart1"/>
    <dgm:cxn modelId="{E805C767-9DCC-438C-B5C2-D6D1D50EDF0D}" type="presParOf" srcId="{4C5771F0-4126-4EE5-86EC-91F3992D1BDA}" destId="{7D8EED36-2998-440E-B4D1-8465FD0A9CB9}" srcOrd="3" destOrd="0" presId="urn:microsoft.com/office/officeart/2005/8/layout/orgChart1"/>
    <dgm:cxn modelId="{72BD3DAF-1216-4DE7-9928-5AC4A98576AB}" type="presParOf" srcId="{7D8EED36-2998-440E-B4D1-8465FD0A9CB9}" destId="{56E13522-72AB-408B-91AA-7BA0478B3DAA}" srcOrd="0" destOrd="0" presId="urn:microsoft.com/office/officeart/2005/8/layout/orgChart1"/>
    <dgm:cxn modelId="{E9E118CB-AE06-48F1-B231-14EBB11A3748}" type="presParOf" srcId="{56E13522-72AB-408B-91AA-7BA0478B3DAA}" destId="{9785AC21-2955-4DD7-8085-9C1B384147DA}" srcOrd="0" destOrd="0" presId="urn:microsoft.com/office/officeart/2005/8/layout/orgChart1"/>
    <dgm:cxn modelId="{86216624-F797-44E2-9932-3E0ABF7D69F1}" type="presParOf" srcId="{56E13522-72AB-408B-91AA-7BA0478B3DAA}" destId="{1FE22332-CD69-48C8-9846-0768330B7B8B}" srcOrd="1" destOrd="0" presId="urn:microsoft.com/office/officeart/2005/8/layout/orgChart1"/>
    <dgm:cxn modelId="{65FB066C-1879-4A99-A17E-6E83A88AD0EB}" type="presParOf" srcId="{7D8EED36-2998-440E-B4D1-8465FD0A9CB9}" destId="{8ED03594-75D1-49F9-A406-B13158FB662E}" srcOrd="1" destOrd="0" presId="urn:microsoft.com/office/officeart/2005/8/layout/orgChart1"/>
    <dgm:cxn modelId="{2538001A-C8DD-44C3-908B-022D5BED8F42}" type="presParOf" srcId="{7D8EED36-2998-440E-B4D1-8465FD0A9CB9}" destId="{952C7094-65D4-4491-B5D7-BEC0FC96F150}" srcOrd="2" destOrd="0" presId="urn:microsoft.com/office/officeart/2005/8/layout/orgChart1"/>
    <dgm:cxn modelId="{D0D4F571-90D5-4EDF-9F71-E9B9F3436340}" type="presParOf" srcId="{4C5771F0-4126-4EE5-86EC-91F3992D1BDA}" destId="{ADBEE041-3F3D-49BF-AA7C-EF0051846813}" srcOrd="4" destOrd="0" presId="urn:microsoft.com/office/officeart/2005/8/layout/orgChart1"/>
    <dgm:cxn modelId="{8BC59496-7641-41F2-9F33-33DAA4F8DFBF}" type="presParOf" srcId="{4C5771F0-4126-4EE5-86EC-91F3992D1BDA}" destId="{A23A5930-CD15-4363-8262-BC7AC56425D1}" srcOrd="5" destOrd="0" presId="urn:microsoft.com/office/officeart/2005/8/layout/orgChart1"/>
    <dgm:cxn modelId="{AE7C2979-FDFB-4092-B9E9-568DF960A815}" type="presParOf" srcId="{A23A5930-CD15-4363-8262-BC7AC56425D1}" destId="{56EBFB0B-E662-48CF-947C-A22362B0413B}" srcOrd="0" destOrd="0" presId="urn:microsoft.com/office/officeart/2005/8/layout/orgChart1"/>
    <dgm:cxn modelId="{BB8C8BA6-8032-4B23-AFB4-CE41DFA05B03}" type="presParOf" srcId="{56EBFB0B-E662-48CF-947C-A22362B0413B}" destId="{0E4919CD-C38B-4918-83EB-BA278BA9A5D0}" srcOrd="0" destOrd="0" presId="urn:microsoft.com/office/officeart/2005/8/layout/orgChart1"/>
    <dgm:cxn modelId="{21D6E388-5D42-4A29-9054-2E333A83E2CC}" type="presParOf" srcId="{56EBFB0B-E662-48CF-947C-A22362B0413B}" destId="{A01EB877-45C4-49C8-B3C7-2A1B77ED1768}" srcOrd="1" destOrd="0" presId="urn:microsoft.com/office/officeart/2005/8/layout/orgChart1"/>
    <dgm:cxn modelId="{E7CC71B6-0EC3-4D1B-A828-96619AD25291}" type="presParOf" srcId="{A23A5930-CD15-4363-8262-BC7AC56425D1}" destId="{D83CC29B-41C5-4386-8B40-CC73503838C7}" srcOrd="1" destOrd="0" presId="urn:microsoft.com/office/officeart/2005/8/layout/orgChart1"/>
    <dgm:cxn modelId="{0E169992-39A9-44AC-AE9E-8C55942199F4}" type="presParOf" srcId="{A23A5930-CD15-4363-8262-BC7AC56425D1}" destId="{49D0EFAB-47ED-4AF0-A809-878360BBA41F}" srcOrd="2" destOrd="0" presId="urn:microsoft.com/office/officeart/2005/8/layout/orgChart1"/>
    <dgm:cxn modelId="{BEE247C1-BC2F-4FB5-9B2C-2E7014976801}" type="presParOf" srcId="{4C5771F0-4126-4EE5-86EC-91F3992D1BDA}" destId="{4CD06191-CDA2-4D06-A86B-50963AFCF0BC}" srcOrd="6" destOrd="0" presId="urn:microsoft.com/office/officeart/2005/8/layout/orgChart1"/>
    <dgm:cxn modelId="{D4B382F0-2110-4AF6-8576-4FC947105CA0}" type="presParOf" srcId="{4C5771F0-4126-4EE5-86EC-91F3992D1BDA}" destId="{568C38E2-E32A-4666-BB2D-CF04855AD84C}" srcOrd="7" destOrd="0" presId="urn:microsoft.com/office/officeart/2005/8/layout/orgChart1"/>
    <dgm:cxn modelId="{DCF5BF59-E9B1-4D4F-8E35-C0496222F80E}" type="presParOf" srcId="{568C38E2-E32A-4666-BB2D-CF04855AD84C}" destId="{CDE4C684-66DB-4551-A33E-9AB2E112675B}" srcOrd="0" destOrd="0" presId="urn:microsoft.com/office/officeart/2005/8/layout/orgChart1"/>
    <dgm:cxn modelId="{36F2657B-D6C2-458B-A7E5-DB5C54E2DC7E}" type="presParOf" srcId="{CDE4C684-66DB-4551-A33E-9AB2E112675B}" destId="{DF6A6792-7134-4717-9278-D0DC127DC8D9}" srcOrd="0" destOrd="0" presId="urn:microsoft.com/office/officeart/2005/8/layout/orgChart1"/>
    <dgm:cxn modelId="{E91369E0-A32A-4497-9E29-17BFD35595CC}" type="presParOf" srcId="{CDE4C684-66DB-4551-A33E-9AB2E112675B}" destId="{162C6C14-EF16-4942-B2A4-6BD2E2F5B83C}" srcOrd="1" destOrd="0" presId="urn:microsoft.com/office/officeart/2005/8/layout/orgChart1"/>
    <dgm:cxn modelId="{DD1802DB-D639-4866-BE1A-23AD9F23C0B1}" type="presParOf" srcId="{568C38E2-E32A-4666-BB2D-CF04855AD84C}" destId="{1232AD90-ABDB-4455-87DE-CDFA0EA3E446}" srcOrd="1" destOrd="0" presId="urn:microsoft.com/office/officeart/2005/8/layout/orgChart1"/>
    <dgm:cxn modelId="{B574EFA8-9523-4AEB-AB2E-EAA3B22797DB}" type="presParOf" srcId="{568C38E2-E32A-4666-BB2D-CF04855AD84C}" destId="{547ECBBB-E37A-48C6-A837-4DF4FF136928}" srcOrd="2" destOrd="0" presId="urn:microsoft.com/office/officeart/2005/8/layout/orgChart1"/>
    <dgm:cxn modelId="{FBF1269F-9C98-4C2F-9B2B-3B7E0C921847}" type="presParOf" srcId="{4C5771F0-4126-4EE5-86EC-91F3992D1BDA}" destId="{11BF148E-E8FC-4495-AE85-B7E7E093D43C}" srcOrd="8" destOrd="0" presId="urn:microsoft.com/office/officeart/2005/8/layout/orgChart1"/>
    <dgm:cxn modelId="{3BBF87D9-8D2C-4421-8029-FEC410CFC77B}" type="presParOf" srcId="{4C5771F0-4126-4EE5-86EC-91F3992D1BDA}" destId="{86AB54D2-3DF3-40BF-A88B-B87E6C788B35}" srcOrd="9" destOrd="0" presId="urn:microsoft.com/office/officeart/2005/8/layout/orgChart1"/>
    <dgm:cxn modelId="{1CCAE2FF-612C-4323-AB4F-E3D1B199A1B0}" type="presParOf" srcId="{86AB54D2-3DF3-40BF-A88B-B87E6C788B35}" destId="{F2558338-6F54-4A2E-A8EB-DFD9400DD4BA}" srcOrd="0" destOrd="0" presId="urn:microsoft.com/office/officeart/2005/8/layout/orgChart1"/>
    <dgm:cxn modelId="{1230E35F-76C8-420A-971E-35DF64B5D591}" type="presParOf" srcId="{F2558338-6F54-4A2E-A8EB-DFD9400DD4BA}" destId="{EC9601A8-7F5E-42C5-BD66-04C55F15190A}" srcOrd="0" destOrd="0" presId="urn:microsoft.com/office/officeart/2005/8/layout/orgChart1"/>
    <dgm:cxn modelId="{7C5E0EF6-3BDC-4CC1-B6B9-FDA2C93F1D69}" type="presParOf" srcId="{F2558338-6F54-4A2E-A8EB-DFD9400DD4BA}" destId="{93F8F319-F6E8-490E-8A7E-83708B3D1BB4}" srcOrd="1" destOrd="0" presId="urn:microsoft.com/office/officeart/2005/8/layout/orgChart1"/>
    <dgm:cxn modelId="{4C4FD5D0-9028-4FD9-973B-E78CE515560B}" type="presParOf" srcId="{86AB54D2-3DF3-40BF-A88B-B87E6C788B35}" destId="{E6379AE3-BFA8-4E71-B584-20BCFC988CEE}" srcOrd="1" destOrd="0" presId="urn:microsoft.com/office/officeart/2005/8/layout/orgChart1"/>
    <dgm:cxn modelId="{A4940CF9-FCC9-43AE-92CB-A1B2381F68EE}" type="presParOf" srcId="{86AB54D2-3DF3-40BF-A88B-B87E6C788B35}" destId="{B43E1B9A-AA3C-4E61-BF74-EEF13C83A7B3}" srcOrd="2" destOrd="0" presId="urn:microsoft.com/office/officeart/2005/8/layout/orgChart1"/>
    <dgm:cxn modelId="{E07C7343-8A33-4370-8507-8BBBB091D4A4}" type="presParOf" srcId="{2334D58C-35C4-48B1-AB45-1A589B8FBAB0}" destId="{5D017A1C-16D8-4999-AD02-822F18DA7CB0}" srcOrd="2" destOrd="0" presId="urn:microsoft.com/office/officeart/2005/8/layout/orgChart1"/>
    <dgm:cxn modelId="{885A99A8-224F-46D0-B8FF-000DBF984694}" type="presParOf" srcId="{3558AC45-ED01-4635-8C4A-501C06D2796E}" destId="{1EDD5376-ED4C-4986-B013-C2B8F795C5BD}" srcOrd="4" destOrd="0" presId="urn:microsoft.com/office/officeart/2005/8/layout/orgChart1"/>
    <dgm:cxn modelId="{D10CAB69-618A-4774-8CF1-AF8C76220E37}" type="presParOf" srcId="{3558AC45-ED01-4635-8C4A-501C06D2796E}" destId="{22D19D90-2654-46DD-AD33-09A6F8D6CB0B}" srcOrd="5" destOrd="0" presId="urn:microsoft.com/office/officeart/2005/8/layout/orgChart1"/>
    <dgm:cxn modelId="{25237804-147F-4338-A75C-77105C805854}" type="presParOf" srcId="{22D19D90-2654-46DD-AD33-09A6F8D6CB0B}" destId="{ABB570F5-D11E-4FA2-BE6E-8C574DEF939C}" srcOrd="0" destOrd="0" presId="urn:microsoft.com/office/officeart/2005/8/layout/orgChart1"/>
    <dgm:cxn modelId="{7DFE6346-A495-45A4-B04E-BD1127A6C8F7}" type="presParOf" srcId="{ABB570F5-D11E-4FA2-BE6E-8C574DEF939C}" destId="{FC254621-0F29-4834-8343-E548FB1721D3}" srcOrd="0" destOrd="0" presId="urn:microsoft.com/office/officeart/2005/8/layout/orgChart1"/>
    <dgm:cxn modelId="{1CB843D5-41BA-4359-AAA7-84379EB491D0}" type="presParOf" srcId="{ABB570F5-D11E-4FA2-BE6E-8C574DEF939C}" destId="{D8C44157-C118-4E8B-B7CC-6F6C070D480B}" srcOrd="1" destOrd="0" presId="urn:microsoft.com/office/officeart/2005/8/layout/orgChart1"/>
    <dgm:cxn modelId="{4B5F6FD0-4CB9-4077-BBD5-0BC2CEE49FE5}" type="presParOf" srcId="{22D19D90-2654-46DD-AD33-09A6F8D6CB0B}" destId="{21F22DCF-BF74-4B53-B352-13EF94A88AC8}" srcOrd="1" destOrd="0" presId="urn:microsoft.com/office/officeart/2005/8/layout/orgChart1"/>
    <dgm:cxn modelId="{42C9D892-1610-469F-9BF1-3E89BEF0AA3C}" type="presParOf" srcId="{22D19D90-2654-46DD-AD33-09A6F8D6CB0B}" destId="{A9C6F904-7972-4055-9EB4-79CE1875A60B}" srcOrd="2" destOrd="0" presId="urn:microsoft.com/office/officeart/2005/8/layout/orgChart1"/>
    <dgm:cxn modelId="{621EE790-7239-4881-98A4-BCACC500A22C}" type="presParOf" srcId="{3558AC45-ED01-4635-8C4A-501C06D2796E}" destId="{A7E9CBF9-CDAF-4A6B-9353-04F7B3E6EBB4}" srcOrd="6" destOrd="0" presId="urn:microsoft.com/office/officeart/2005/8/layout/orgChart1"/>
    <dgm:cxn modelId="{92F4BCDB-D6CB-45A7-8D4B-408817E2F0E9}" type="presParOf" srcId="{3558AC45-ED01-4635-8C4A-501C06D2796E}" destId="{571A05B9-0387-4DA5-A139-B0FD7562C111}" srcOrd="7" destOrd="0" presId="urn:microsoft.com/office/officeart/2005/8/layout/orgChart1"/>
    <dgm:cxn modelId="{E1D38AC1-4D68-44D6-9695-B1840E70868B}" type="presParOf" srcId="{571A05B9-0387-4DA5-A139-B0FD7562C111}" destId="{FE8949F7-24C0-402E-A01C-33B8349B365C}" srcOrd="0" destOrd="0" presId="urn:microsoft.com/office/officeart/2005/8/layout/orgChart1"/>
    <dgm:cxn modelId="{FA8080DC-05F3-407D-9D43-D93EDDB5F926}" type="presParOf" srcId="{FE8949F7-24C0-402E-A01C-33B8349B365C}" destId="{9420081A-CCF9-4E64-B790-7DCBED52B79B}" srcOrd="0" destOrd="0" presId="urn:microsoft.com/office/officeart/2005/8/layout/orgChart1"/>
    <dgm:cxn modelId="{124490E6-C309-4B32-B2DB-6184ACBDCD9D}" type="presParOf" srcId="{FE8949F7-24C0-402E-A01C-33B8349B365C}" destId="{576A47FD-00CB-4C6F-9DF3-6CF1AA5BDE15}" srcOrd="1" destOrd="0" presId="urn:microsoft.com/office/officeart/2005/8/layout/orgChart1"/>
    <dgm:cxn modelId="{54CBCD70-F924-4668-9393-6EDF007AAD14}" type="presParOf" srcId="{571A05B9-0387-4DA5-A139-B0FD7562C111}" destId="{C699F4FA-2077-42D3-9DF1-5AB603570A33}" srcOrd="1" destOrd="0" presId="urn:microsoft.com/office/officeart/2005/8/layout/orgChart1"/>
    <dgm:cxn modelId="{758857AD-390F-4235-B119-F28A7EBAF7CA}" type="presParOf" srcId="{571A05B9-0387-4DA5-A139-B0FD7562C111}" destId="{73C3685A-DA3A-4DE4-83E5-F073E4200367}" srcOrd="2" destOrd="0" presId="urn:microsoft.com/office/officeart/2005/8/layout/orgChart1"/>
    <dgm:cxn modelId="{22B17B6A-A13D-4504-A1FE-BD416171D1E9}" type="presParOf" srcId="{3558AC45-ED01-4635-8C4A-501C06D2796E}" destId="{38746C69-E59A-43D6-885D-18BF100E46DE}" srcOrd="8" destOrd="0" presId="urn:microsoft.com/office/officeart/2005/8/layout/orgChart1"/>
    <dgm:cxn modelId="{14341C8F-6AA2-4F5B-B776-A061C86865F9}" type="presParOf" srcId="{3558AC45-ED01-4635-8C4A-501C06D2796E}" destId="{FADC2881-ED6F-4457-BD8F-B34DC332072A}" srcOrd="9" destOrd="0" presId="urn:microsoft.com/office/officeart/2005/8/layout/orgChart1"/>
    <dgm:cxn modelId="{094AC2F7-9E22-407D-A14D-7E1D32B2C494}" type="presParOf" srcId="{FADC2881-ED6F-4457-BD8F-B34DC332072A}" destId="{7A0B5977-994F-4567-8E7D-7960041A0E0D}" srcOrd="0" destOrd="0" presId="urn:microsoft.com/office/officeart/2005/8/layout/orgChart1"/>
    <dgm:cxn modelId="{B3976EAD-303E-4D16-B75A-84F7B540000A}" type="presParOf" srcId="{7A0B5977-994F-4567-8E7D-7960041A0E0D}" destId="{1666A638-BC58-4E88-A645-FC9DB1EA92DD}" srcOrd="0" destOrd="0" presId="urn:microsoft.com/office/officeart/2005/8/layout/orgChart1"/>
    <dgm:cxn modelId="{52D951B6-0AF6-46D6-A5BE-E2CA79494385}" type="presParOf" srcId="{7A0B5977-994F-4567-8E7D-7960041A0E0D}" destId="{695B08DD-65DA-4440-AF14-C3AEB21ABFE4}" srcOrd="1" destOrd="0" presId="urn:microsoft.com/office/officeart/2005/8/layout/orgChart1"/>
    <dgm:cxn modelId="{531BAEA9-F7EA-40B5-AC33-C76D5B0180AF}" type="presParOf" srcId="{FADC2881-ED6F-4457-BD8F-B34DC332072A}" destId="{660CA2C6-C535-448B-931B-ABFDB8D0E7DE}" srcOrd="1" destOrd="0" presId="urn:microsoft.com/office/officeart/2005/8/layout/orgChart1"/>
    <dgm:cxn modelId="{005BF306-1ED2-4C96-B688-185BCBF8CE1C}" type="presParOf" srcId="{660CA2C6-C535-448B-931B-ABFDB8D0E7DE}" destId="{7BBF6C98-0A6D-41EA-9D5A-0973C592C930}" srcOrd="0" destOrd="0" presId="urn:microsoft.com/office/officeart/2005/8/layout/orgChart1"/>
    <dgm:cxn modelId="{DDEF4A43-B87A-4EB3-A77A-D17571FBC4D7}" type="presParOf" srcId="{660CA2C6-C535-448B-931B-ABFDB8D0E7DE}" destId="{D1931C6D-4038-4D73-B760-7310913BD90F}" srcOrd="1" destOrd="0" presId="urn:microsoft.com/office/officeart/2005/8/layout/orgChart1"/>
    <dgm:cxn modelId="{1A1E8B86-DFF9-432A-9302-220CBCD510B7}" type="presParOf" srcId="{D1931C6D-4038-4D73-B760-7310913BD90F}" destId="{9174DDB1-C542-41EF-BB8B-33785C7195CA}" srcOrd="0" destOrd="0" presId="urn:microsoft.com/office/officeart/2005/8/layout/orgChart1"/>
    <dgm:cxn modelId="{310FF8BE-EA7F-412F-AA16-26749A2E7E8F}" type="presParOf" srcId="{9174DDB1-C542-41EF-BB8B-33785C7195CA}" destId="{6882BF4B-143A-4FD0-837A-9642AC20EDE2}" srcOrd="0" destOrd="0" presId="urn:microsoft.com/office/officeart/2005/8/layout/orgChart1"/>
    <dgm:cxn modelId="{5F67D110-6D3E-421C-84CE-1F18D8A1E79B}" type="presParOf" srcId="{9174DDB1-C542-41EF-BB8B-33785C7195CA}" destId="{7ABB077A-3C14-44FD-86DF-41B67E1BC1AA}" srcOrd="1" destOrd="0" presId="urn:microsoft.com/office/officeart/2005/8/layout/orgChart1"/>
    <dgm:cxn modelId="{C2EB8CBD-B9CC-47A6-886D-E4907FB58FF9}" type="presParOf" srcId="{D1931C6D-4038-4D73-B760-7310913BD90F}" destId="{CFCDE413-5F24-403B-A5D7-5A0FD5D96691}" srcOrd="1" destOrd="0" presId="urn:microsoft.com/office/officeart/2005/8/layout/orgChart1"/>
    <dgm:cxn modelId="{76358641-B1C8-455C-8430-674541D6AEF1}" type="presParOf" srcId="{D1931C6D-4038-4D73-B760-7310913BD90F}" destId="{CC41159C-23D7-40DF-86A1-6F025FB5CAA7}" srcOrd="2" destOrd="0" presId="urn:microsoft.com/office/officeart/2005/8/layout/orgChart1"/>
    <dgm:cxn modelId="{B86D0D98-D595-4353-B0C9-9F70566F8038}" type="presParOf" srcId="{FADC2881-ED6F-4457-BD8F-B34DC332072A}" destId="{AD01D1EF-DCAB-4EF8-AA09-BFD257F9A696}" srcOrd="2" destOrd="0" presId="urn:microsoft.com/office/officeart/2005/8/layout/orgChart1"/>
    <dgm:cxn modelId="{E0303EB0-C602-4EDC-8989-946ED5255B41}" type="presParOf" srcId="{3558AC45-ED01-4635-8C4A-501C06D2796E}" destId="{94C825D8-EECB-4450-8D38-EF9FCFB476CE}" srcOrd="10" destOrd="0" presId="urn:microsoft.com/office/officeart/2005/8/layout/orgChart1"/>
    <dgm:cxn modelId="{AAB8AEB3-5A35-4203-9234-DBA574437B2D}" type="presParOf" srcId="{3558AC45-ED01-4635-8C4A-501C06D2796E}" destId="{89442BF3-0BA4-4C16-A0A1-042BC1E33240}" srcOrd="11" destOrd="0" presId="urn:microsoft.com/office/officeart/2005/8/layout/orgChart1"/>
    <dgm:cxn modelId="{D49DB085-B5F4-44B6-9F49-3EB913F2664D}" type="presParOf" srcId="{89442BF3-0BA4-4C16-A0A1-042BC1E33240}" destId="{5550942C-1C4C-4878-98AE-654906E3EF25}" srcOrd="0" destOrd="0" presId="urn:microsoft.com/office/officeart/2005/8/layout/orgChart1"/>
    <dgm:cxn modelId="{88F904F0-250D-4393-B266-ADB055A2F3C3}" type="presParOf" srcId="{5550942C-1C4C-4878-98AE-654906E3EF25}" destId="{CE1EF6CA-DCE7-4C94-A357-9F1735E5CCB1}" srcOrd="0" destOrd="0" presId="urn:microsoft.com/office/officeart/2005/8/layout/orgChart1"/>
    <dgm:cxn modelId="{FD1E010F-090A-473C-B3EF-636E2CAE8B76}" type="presParOf" srcId="{5550942C-1C4C-4878-98AE-654906E3EF25}" destId="{21AC9B0E-C51A-45D3-AF21-1AB9D0B94911}" srcOrd="1" destOrd="0" presId="urn:microsoft.com/office/officeart/2005/8/layout/orgChart1"/>
    <dgm:cxn modelId="{CC0CC9F8-5E93-4234-8B10-3DAEF8A583DE}" type="presParOf" srcId="{89442BF3-0BA4-4C16-A0A1-042BC1E33240}" destId="{5016DDC7-CC2B-4B66-9CD2-3DE780B93BEA}" srcOrd="1" destOrd="0" presId="urn:microsoft.com/office/officeart/2005/8/layout/orgChart1"/>
    <dgm:cxn modelId="{AB79DDC3-FAA2-47AF-AB6B-F03797DA20DE}" type="presParOf" srcId="{89442BF3-0BA4-4C16-A0A1-042BC1E33240}" destId="{FA7842C1-0D09-4F5E-8DE2-F371A42D9B56}" srcOrd="2" destOrd="0" presId="urn:microsoft.com/office/officeart/2005/8/layout/orgChart1"/>
    <dgm:cxn modelId="{49F48FDA-AE1A-4298-9742-4A4817923B75}" type="presParOf" srcId="{44606BA3-C4E3-4FE1-8F7F-A4A527C5936C}" destId="{74C66BBC-B9AA-4208-B7BC-D74501389D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25D8-EECB-4450-8D38-EF9FCFB476CE}">
      <dsp:nvSpPr>
        <dsp:cNvPr id="0" name=""/>
        <dsp:cNvSpPr/>
      </dsp:nvSpPr>
      <dsp:spPr>
        <a:xfrm>
          <a:off x="3419060" y="427395"/>
          <a:ext cx="2581876" cy="17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8"/>
              </a:lnTo>
              <a:lnTo>
                <a:pt x="2581876" y="89618"/>
              </a:lnTo>
              <a:lnTo>
                <a:pt x="2581876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F6C98-0A6D-41EA-9D5A-0973C592C930}">
      <dsp:nvSpPr>
        <dsp:cNvPr id="0" name=""/>
        <dsp:cNvSpPr/>
      </dsp:nvSpPr>
      <dsp:spPr>
        <a:xfrm>
          <a:off x="4626781" y="1033389"/>
          <a:ext cx="128026" cy="39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15"/>
              </a:lnTo>
              <a:lnTo>
                <a:pt x="128026" y="3926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46C69-E59A-43D6-885D-18BF100E46DE}">
      <dsp:nvSpPr>
        <dsp:cNvPr id="0" name=""/>
        <dsp:cNvSpPr/>
      </dsp:nvSpPr>
      <dsp:spPr>
        <a:xfrm>
          <a:off x="3419060" y="427395"/>
          <a:ext cx="1549126" cy="17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8"/>
              </a:lnTo>
              <a:lnTo>
                <a:pt x="1549126" y="89618"/>
              </a:lnTo>
              <a:lnTo>
                <a:pt x="1549126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9CBF9-CDAF-4A6B-9353-04F7B3E6EBB4}">
      <dsp:nvSpPr>
        <dsp:cNvPr id="0" name=""/>
        <dsp:cNvSpPr/>
      </dsp:nvSpPr>
      <dsp:spPr>
        <a:xfrm>
          <a:off x="3419060" y="427395"/>
          <a:ext cx="516375" cy="179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8"/>
              </a:lnTo>
              <a:lnTo>
                <a:pt x="516375" y="89618"/>
              </a:lnTo>
              <a:lnTo>
                <a:pt x="516375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D5376-ED4C-4986-B013-C2B8F795C5BD}">
      <dsp:nvSpPr>
        <dsp:cNvPr id="0" name=""/>
        <dsp:cNvSpPr/>
      </dsp:nvSpPr>
      <dsp:spPr>
        <a:xfrm>
          <a:off x="2902685" y="427395"/>
          <a:ext cx="516375" cy="179237"/>
        </a:xfrm>
        <a:custGeom>
          <a:avLst/>
          <a:gdLst/>
          <a:ahLst/>
          <a:cxnLst/>
          <a:rect l="0" t="0" r="0" b="0"/>
          <a:pathLst>
            <a:path>
              <a:moveTo>
                <a:pt x="516375" y="0"/>
              </a:moveTo>
              <a:lnTo>
                <a:pt x="516375" y="89618"/>
              </a:lnTo>
              <a:lnTo>
                <a:pt x="0" y="89618"/>
              </a:lnTo>
              <a:lnTo>
                <a:pt x="0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148E-E8FC-4495-AE85-B7E7E093D43C}">
      <dsp:nvSpPr>
        <dsp:cNvPr id="0" name=""/>
        <dsp:cNvSpPr/>
      </dsp:nvSpPr>
      <dsp:spPr>
        <a:xfrm>
          <a:off x="1528529" y="1033389"/>
          <a:ext cx="128026" cy="281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592"/>
              </a:lnTo>
              <a:lnTo>
                <a:pt x="128026" y="28165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06191-CDA2-4D06-A86B-50963AFCF0BC}">
      <dsp:nvSpPr>
        <dsp:cNvPr id="0" name=""/>
        <dsp:cNvSpPr/>
      </dsp:nvSpPr>
      <dsp:spPr>
        <a:xfrm>
          <a:off x="1528529" y="1033389"/>
          <a:ext cx="128026" cy="221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598"/>
              </a:lnTo>
              <a:lnTo>
                <a:pt x="128026" y="22105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EE041-3F3D-49BF-AA7C-EF0051846813}">
      <dsp:nvSpPr>
        <dsp:cNvPr id="0" name=""/>
        <dsp:cNvSpPr/>
      </dsp:nvSpPr>
      <dsp:spPr>
        <a:xfrm>
          <a:off x="1528529" y="1033389"/>
          <a:ext cx="128026" cy="1604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604"/>
              </a:lnTo>
              <a:lnTo>
                <a:pt x="128026" y="16046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D4C0F-0978-417D-8B56-014E0A939F4B}">
      <dsp:nvSpPr>
        <dsp:cNvPr id="0" name=""/>
        <dsp:cNvSpPr/>
      </dsp:nvSpPr>
      <dsp:spPr>
        <a:xfrm>
          <a:off x="1528529" y="1033389"/>
          <a:ext cx="128026" cy="99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610"/>
              </a:lnTo>
              <a:lnTo>
                <a:pt x="128026" y="9986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DCB11-9197-4701-A69A-4B576A3E32F9}">
      <dsp:nvSpPr>
        <dsp:cNvPr id="0" name=""/>
        <dsp:cNvSpPr/>
      </dsp:nvSpPr>
      <dsp:spPr>
        <a:xfrm>
          <a:off x="1528529" y="1033389"/>
          <a:ext cx="128026" cy="39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15"/>
              </a:lnTo>
              <a:lnTo>
                <a:pt x="128026" y="3926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52BA6-B2C3-4E47-ABB8-FC2D19508E15}">
      <dsp:nvSpPr>
        <dsp:cNvPr id="0" name=""/>
        <dsp:cNvSpPr/>
      </dsp:nvSpPr>
      <dsp:spPr>
        <a:xfrm>
          <a:off x="1869934" y="427395"/>
          <a:ext cx="1549126" cy="179237"/>
        </a:xfrm>
        <a:custGeom>
          <a:avLst/>
          <a:gdLst/>
          <a:ahLst/>
          <a:cxnLst/>
          <a:rect l="0" t="0" r="0" b="0"/>
          <a:pathLst>
            <a:path>
              <a:moveTo>
                <a:pt x="1549126" y="0"/>
              </a:moveTo>
              <a:lnTo>
                <a:pt x="1549126" y="89618"/>
              </a:lnTo>
              <a:lnTo>
                <a:pt x="0" y="89618"/>
              </a:lnTo>
              <a:lnTo>
                <a:pt x="0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3A4FF-1A54-4A2C-BDCF-9BC73AC82F3B}">
      <dsp:nvSpPr>
        <dsp:cNvPr id="0" name=""/>
        <dsp:cNvSpPr/>
      </dsp:nvSpPr>
      <dsp:spPr>
        <a:xfrm>
          <a:off x="837183" y="427395"/>
          <a:ext cx="2581876" cy="179237"/>
        </a:xfrm>
        <a:custGeom>
          <a:avLst/>
          <a:gdLst/>
          <a:ahLst/>
          <a:cxnLst/>
          <a:rect l="0" t="0" r="0" b="0"/>
          <a:pathLst>
            <a:path>
              <a:moveTo>
                <a:pt x="2581876" y="0"/>
              </a:moveTo>
              <a:lnTo>
                <a:pt x="2581876" y="89618"/>
              </a:lnTo>
              <a:lnTo>
                <a:pt x="0" y="89618"/>
              </a:lnTo>
              <a:lnTo>
                <a:pt x="0" y="179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5BD67-5C57-4F45-8689-11A24A85DA2E}">
      <dsp:nvSpPr>
        <dsp:cNvPr id="0" name=""/>
        <dsp:cNvSpPr/>
      </dsp:nvSpPr>
      <dsp:spPr>
        <a:xfrm>
          <a:off x="2992303" y="638"/>
          <a:ext cx="853513" cy="426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Direção Técnica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(Júlia Alves)</a:t>
          </a:r>
          <a:endParaRPr lang="pt-PT" sz="800" kern="1200" dirty="0"/>
        </a:p>
      </dsp:txBody>
      <dsp:txXfrm>
        <a:off x="2992303" y="638"/>
        <a:ext cx="853513" cy="426756"/>
      </dsp:txXfrm>
    </dsp:sp>
    <dsp:sp modelId="{020B21C9-075C-417F-B7E4-1FA730E1B6C9}">
      <dsp:nvSpPr>
        <dsp:cNvPr id="0" name=""/>
        <dsp:cNvSpPr/>
      </dsp:nvSpPr>
      <dsp:spPr>
        <a:xfrm>
          <a:off x="410427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AB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(Ana Fraga)</a:t>
          </a:r>
          <a:endParaRPr lang="pt-PT" sz="800" kern="1200" dirty="0"/>
        </a:p>
      </dsp:txBody>
      <dsp:txXfrm>
        <a:off x="410427" y="606633"/>
        <a:ext cx="853513" cy="426756"/>
      </dsp:txXfrm>
    </dsp:sp>
    <dsp:sp modelId="{86D98C97-F179-48E7-8C1E-447E6CF415FC}">
      <dsp:nvSpPr>
        <dsp:cNvPr id="0" name=""/>
        <dsp:cNvSpPr/>
      </dsp:nvSpPr>
      <dsp:spPr>
        <a:xfrm>
          <a:off x="1443177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AAL</a:t>
          </a:r>
          <a:endParaRPr lang="pt-PT" sz="800" kern="1200" dirty="0"/>
        </a:p>
      </dsp:txBody>
      <dsp:txXfrm>
        <a:off x="1443177" y="606633"/>
        <a:ext cx="853513" cy="426756"/>
      </dsp:txXfrm>
    </dsp:sp>
    <dsp:sp modelId="{901DEC8C-1D2B-4C60-9130-95E138BFC16B}">
      <dsp:nvSpPr>
        <dsp:cNvPr id="0" name=""/>
        <dsp:cNvSpPr/>
      </dsp:nvSpPr>
      <dsp:spPr>
        <a:xfrm>
          <a:off x="1656556" y="1212627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GAL-CT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(Vera Santos)</a:t>
          </a:r>
          <a:endParaRPr lang="pt-PT" sz="800" kern="1200" dirty="0"/>
        </a:p>
      </dsp:txBody>
      <dsp:txXfrm>
        <a:off x="1656556" y="1212627"/>
        <a:ext cx="853513" cy="426756"/>
      </dsp:txXfrm>
    </dsp:sp>
    <dsp:sp modelId="{9785AC21-2955-4DD7-8085-9C1B384147DA}">
      <dsp:nvSpPr>
        <dsp:cNvPr id="0" name=""/>
        <dsp:cNvSpPr/>
      </dsp:nvSpPr>
      <dsp:spPr>
        <a:xfrm>
          <a:off x="1656556" y="1818621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GAL-CV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(Joaquim Tapisso)</a:t>
          </a:r>
          <a:endParaRPr lang="pt-PT" sz="800" kern="1200" dirty="0"/>
        </a:p>
      </dsp:txBody>
      <dsp:txXfrm>
        <a:off x="1656556" y="1818621"/>
        <a:ext cx="853513" cy="426756"/>
      </dsp:txXfrm>
    </dsp:sp>
    <dsp:sp modelId="{0E4919CD-C38B-4918-83EB-BA278BA9A5D0}">
      <dsp:nvSpPr>
        <dsp:cNvPr id="0" name=""/>
        <dsp:cNvSpPr/>
      </dsp:nvSpPr>
      <dsp:spPr>
        <a:xfrm>
          <a:off x="1656556" y="2424615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GAL-CF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(Paulo Silva)</a:t>
          </a:r>
          <a:endParaRPr lang="pt-PT" sz="800" kern="1200" dirty="0"/>
        </a:p>
      </dsp:txBody>
      <dsp:txXfrm>
        <a:off x="1656556" y="2424615"/>
        <a:ext cx="853513" cy="426756"/>
      </dsp:txXfrm>
    </dsp:sp>
    <dsp:sp modelId="{DF6A6792-7134-4717-9278-D0DC127DC8D9}">
      <dsp:nvSpPr>
        <dsp:cNvPr id="0" name=""/>
        <dsp:cNvSpPr/>
      </dsp:nvSpPr>
      <dsp:spPr>
        <a:xfrm>
          <a:off x="1656556" y="3030610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GAL-CQ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(Marta Palma)</a:t>
          </a:r>
          <a:endParaRPr lang="pt-PT" sz="800" kern="1200" dirty="0"/>
        </a:p>
      </dsp:txBody>
      <dsp:txXfrm>
        <a:off x="1656556" y="3030610"/>
        <a:ext cx="853513" cy="426756"/>
      </dsp:txXfrm>
    </dsp:sp>
    <dsp:sp modelId="{EC9601A8-7F5E-42C5-BD66-04C55F15190A}">
      <dsp:nvSpPr>
        <dsp:cNvPr id="0" name=""/>
        <dsp:cNvSpPr/>
      </dsp:nvSpPr>
      <dsp:spPr>
        <a:xfrm>
          <a:off x="1656556" y="3636604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GAL-CC</a:t>
          </a:r>
          <a:endParaRPr lang="pt-PT" sz="800" kern="1200" dirty="0"/>
        </a:p>
      </dsp:txBody>
      <dsp:txXfrm>
        <a:off x="1656556" y="3636604"/>
        <a:ext cx="853513" cy="426756"/>
      </dsp:txXfrm>
    </dsp:sp>
    <dsp:sp modelId="{FC254621-0F29-4834-8343-E548FB1721D3}">
      <dsp:nvSpPr>
        <dsp:cNvPr id="0" name=""/>
        <dsp:cNvSpPr/>
      </dsp:nvSpPr>
      <dsp:spPr>
        <a:xfrm>
          <a:off x="2475928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G3S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(Filipa Pegarinhos)</a:t>
          </a:r>
          <a:endParaRPr lang="pt-PT" sz="800" kern="1200" dirty="0"/>
        </a:p>
      </dsp:txBody>
      <dsp:txXfrm>
        <a:off x="2475928" y="606633"/>
        <a:ext cx="853513" cy="426756"/>
      </dsp:txXfrm>
    </dsp:sp>
    <dsp:sp modelId="{9420081A-CCF9-4E64-B790-7DCBED52B79B}">
      <dsp:nvSpPr>
        <dsp:cNvPr id="0" name=""/>
        <dsp:cNvSpPr/>
      </dsp:nvSpPr>
      <dsp:spPr>
        <a:xfrm>
          <a:off x="3508679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GAPsi</a:t>
          </a: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(Cláudio Fernandes)</a:t>
          </a:r>
          <a:endParaRPr lang="pt-PT" sz="800" kern="1200" dirty="0"/>
        </a:p>
      </dsp:txBody>
      <dsp:txXfrm>
        <a:off x="3508679" y="606633"/>
        <a:ext cx="853513" cy="426756"/>
      </dsp:txXfrm>
    </dsp:sp>
    <dsp:sp modelId="{1666A638-BC58-4E88-A645-FC9DB1EA92DD}">
      <dsp:nvSpPr>
        <dsp:cNvPr id="0" name=""/>
        <dsp:cNvSpPr/>
      </dsp:nvSpPr>
      <dsp:spPr>
        <a:xfrm>
          <a:off x="4541430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GOME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(José Lousa)</a:t>
          </a:r>
          <a:endParaRPr lang="pt-PT" sz="800" kern="1200" dirty="0"/>
        </a:p>
      </dsp:txBody>
      <dsp:txXfrm>
        <a:off x="4541430" y="606633"/>
        <a:ext cx="853513" cy="426756"/>
      </dsp:txXfrm>
    </dsp:sp>
    <dsp:sp modelId="{6882BF4B-143A-4FD0-837A-9642AC20EDE2}">
      <dsp:nvSpPr>
        <dsp:cNvPr id="0" name=""/>
        <dsp:cNvSpPr/>
      </dsp:nvSpPr>
      <dsp:spPr>
        <a:xfrm>
          <a:off x="4754808" y="1212627"/>
          <a:ext cx="853513" cy="426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NM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(Carlos Rosa)</a:t>
          </a:r>
          <a:endParaRPr lang="pt-PT" sz="800" kern="1200" dirty="0"/>
        </a:p>
      </dsp:txBody>
      <dsp:txXfrm>
        <a:off x="4754808" y="1212627"/>
        <a:ext cx="853513" cy="426756"/>
      </dsp:txXfrm>
    </dsp:sp>
    <dsp:sp modelId="{CE1EF6CA-DCE7-4C94-A357-9F1735E5CCB1}">
      <dsp:nvSpPr>
        <dsp:cNvPr id="0" name=""/>
        <dsp:cNvSpPr/>
      </dsp:nvSpPr>
      <dsp:spPr>
        <a:xfrm>
          <a:off x="5574180" y="606633"/>
          <a:ext cx="853513" cy="426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GGDAE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(Sérgio Simões)</a:t>
          </a:r>
          <a:endParaRPr lang="pt-PT" sz="800" kern="1200" dirty="0"/>
        </a:p>
      </dsp:txBody>
      <dsp:txXfrm>
        <a:off x="5574180" y="606633"/>
        <a:ext cx="853513" cy="426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51A1C1D-6CD1-714A-8467-0C4EEE98D9BE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C1BFA-53D7-F24F-AFEC-B5E91C2418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440DEF-BE1A-1342-8FC5-D98540F9EA5C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4FC4AD-D058-6045-AA75-026DCF1132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8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9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9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CA489-E462-F07B-13A7-A3678455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ABD94E5-D92A-1A13-C30A-2217A6DDF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80E6680-1E77-D24B-DA74-81B2EBAA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20ED9DE-C4B6-3B1E-0107-892B26B21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D1A5FB0-2306-2244-971F-57D376A31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DC75123-C735-25BE-017D-93DE252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55BB76D-2814-8D81-C529-A5EA9FF5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1C2E42B-0B72-3BFF-3309-81DC09E0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67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C4289-6BB6-2C57-4E33-C1B7A216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B87AF5C-418C-6783-018D-80CB42A4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6AAA68E-CEC4-D447-B1ED-2B4B7BA0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A4C95D2-D0CF-95EC-1556-10A554B9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61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9B3D281-5E16-3DA7-8E14-FEFBA6E5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25F9ECA-EA79-1163-D7CB-D27B1557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5EED800-FFEE-9110-B705-D9A14615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98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614D-B488-BA87-D1D6-A6B2DA02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32BCE9-65AE-38DC-1116-84B8D1A4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439EC84-EFD9-7CE3-2695-F63243F1B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3C6262D-4C0B-054A-FE4F-D2A83590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3351309-8DC6-E7FE-A7A9-3817E26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63E8C31-841E-02E0-D0FE-4F8E117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83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9B00E-A837-3078-EB53-44A3498C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9E55E78-EAEE-4D0A-883E-00F9259CE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B2367B-63F0-5567-D796-4165F6AA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9BC443-858F-97AA-1540-BA872D16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FF04DC7-C5DE-1E04-91DC-F0449A97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B034943-E015-E34B-0BA9-42B6D681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415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88063-218A-318C-BC31-76FE261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A8C38A7-4D02-571C-BEB5-5855BC881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BA6319-5597-E8E3-4338-BAF645C9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9E5C56-7ACD-8674-3838-31850DFD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2B7033-1F01-A3D9-38DC-E03C03ED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50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669A46-DE6A-393E-C44F-15D217D97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F89E4B7-F602-9328-6ADB-F61D9650C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5520AD2-1AC7-F881-FAF4-80A5B09B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57D325-62DF-5F31-E143-C6EB352F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3DB5D7-5524-C286-605F-D0197F53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482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18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88183-D947-3E47-8609-B61A785CA1AB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820DA-5F8D-084A-BC83-0FA614CE20D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5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9189E-3AF9-444B-8296-72BEBE44412E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F8FAB-AC4E-B841-9800-867B817E63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4B3-8E90-0442-8085-803BF7AD6871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93F-D1C8-8343-9C8E-7438524BF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34373" y="2587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64187" y="2606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55128" y="2568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2244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‹nº›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A01E1-6A73-CB59-72CE-9CD464A1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54AE-8AFB-6FCD-D7FA-CBDAA1122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7DE429-DB03-F722-938C-1982E509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171C10-E517-9870-0C3F-69A7CF84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15CF58-E47C-33D3-2C6E-A7439122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271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F9C31-8704-D0FE-65BD-E4A1D206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8C441E-5981-6DE9-5B85-DF84DC73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92EA51-0546-0B87-A2D1-0BDABCFF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3EE69BA-5166-E4A3-2305-A3DB340B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53C7ED-3556-29E7-58B2-BB6E8AB5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933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795A0-21C0-C9C2-93BC-EC3C582F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C716219-8D8C-0F24-0FD2-53437CCA0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68A1B2A-287F-DAA9-7F3C-0B22A694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E3C759-4691-2E59-101F-A703B3A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4C3B3F9-7729-11CD-0F44-321DF07E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26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7D745-06FD-3845-DDCF-367D987C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C49801-4E8F-EBF5-D051-E55305A2B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8342B6B-40AD-79D5-5DFB-85BDFBAC0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057781C-B066-60DE-1989-AB196379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5B649E-1D45-C236-7453-6C2E6EB6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521B6F1-6FC7-0F2C-4039-1A1A9A31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30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2000" y="924260"/>
            <a:ext cx="2880000" cy="50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66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17550" y="9017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725" y="63180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072379" y="380973"/>
            <a:ext cx="434772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pt-PT" sz="1400" b="1" kern="0" baseline="0" dirty="0">
                <a:solidFill>
                  <a:srgbClr val="2C3FB1"/>
                </a:solidFill>
                <a:latin typeface="Calibri" panose="020F0502020204030204" pitchFamily="34" charset="0"/>
                <a:cs typeface="Arial"/>
              </a:rPr>
              <a:t>Acolhimento aos novos funcionários</a:t>
            </a:r>
            <a:endParaRPr lang="en-US" sz="1400" kern="0" baseline="0" dirty="0">
              <a:solidFill>
                <a:srgbClr val="2C3FB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900" y="6361624"/>
            <a:ext cx="5289274" cy="231923"/>
          </a:xfrm>
          <a:prstGeom prst="rect">
            <a:avLst/>
          </a:prstGeom>
          <a:noFill/>
        </p:spPr>
        <p:txBody>
          <a:bodyPr wrap="square" lIns="0" tIns="468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0" baseline="0" dirty="0">
                <a:solidFill>
                  <a:srgbClr val="2C3FB1"/>
                </a:solidFill>
                <a:latin typeface="+mn-lt"/>
                <a:cs typeface="Arial"/>
              </a:rPr>
              <a:t>Júlia Alves                                                            </a:t>
            </a:r>
            <a:r>
              <a:rPr lang="pt-PT" sz="1200" b="0" kern="0" baseline="0" dirty="0">
                <a:solidFill>
                  <a:srgbClr val="2C3FB1"/>
                </a:solidFill>
                <a:latin typeface="+mn-lt"/>
                <a:cs typeface="Arial"/>
              </a:rPr>
              <a:t>fevereiro/2024</a:t>
            </a:r>
            <a:endParaRPr lang="en-US" sz="1200" dirty="0">
              <a:solidFill>
                <a:srgbClr val="2C3FB1"/>
              </a:solidFill>
              <a:latin typeface="+mn-lt"/>
              <a:cs typeface="Arial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9422" y="6345649"/>
            <a:ext cx="2133600" cy="315409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algn="r" defTabSz="457200" rtl="0" eaLnBrk="1" latinLnBrk="0" hangingPunct="1">
              <a:defRPr lang="en-US" sz="1300" kern="1200" baseline="30000" smtClean="0">
                <a:solidFill>
                  <a:srgbClr val="2C3FB1"/>
                </a:solidFill>
                <a:latin typeface="Arial"/>
                <a:ea typeface="+mn-ea"/>
                <a:cs typeface="Arial"/>
              </a:defRPr>
            </a:lvl1pPr>
          </a:lstStyle>
          <a:p>
            <a:fld id="{6EF17F52-B406-704B-A1C1-ADE91C0611C0}" type="slidenum">
              <a:rPr lang="pt-PT" sz="1400" baseline="0" smtClean="0">
                <a:latin typeface="+mn-lt"/>
              </a:rPr>
              <a:pPr/>
              <a:t>‹nº›</a:t>
            </a:fld>
            <a:endParaRPr lang="pt-PT" sz="1400" baseline="0" dirty="0">
              <a:latin typeface="+mn-lt"/>
            </a:endParaRPr>
          </a:p>
          <a:p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/>
          <a:srcRect r="65023" b="5093"/>
          <a:stretch/>
        </p:blipFill>
        <p:spPr bwMode="auto">
          <a:xfrm>
            <a:off x="612554" y="264453"/>
            <a:ext cx="1018538" cy="5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63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02C8A03-9586-FB7F-E91A-0691EFA4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B1BCDE-0B32-F0E2-A9BB-1F49A236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60CC9A-4887-8E22-99A2-FC9E9CB63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5D51-F04A-4928-86E0-0F32942F1227}" type="datetimeFigureOut">
              <a:rPr lang="pt-PT" smtClean="0"/>
              <a:t>20/02/2024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F10786F-DFFC-EB78-02C6-31E2E7C29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042841-8968-6A00-927C-C6E807D07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84FD-0EDC-452F-9B0E-23DA08201D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36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rgbClr val="2C3FB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E03B-60EB-E740-86D5-137E88AFCCD1}" type="datetime1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93F-D1C8-8343-9C8E-7438524BFB0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campus.ciencias.ulisboa.pt/portal/apps/CEWebViewer/viewer.html?3dWebScene=c03c15bd921e4c8589129795d48e23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encias.ulisboa.pt/pt/biblioteca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s://ciencias.ulisboa.pt/pt/biblioteca-servicos-prestados" TargetMode="External"/><Relationship Id="rId4" Type="http://schemas.openxmlformats.org/officeDocument/2006/relationships/hyperlink" Target="https://ciencias.ulisboa.pt/pt/biblioteca-pesquisa-bibliografic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alcaoc.ciencias.ulisboa.pt/servico/id=572" TargetMode="External"/><Relationship Id="rId3" Type="http://schemas.openxmlformats.org/officeDocument/2006/relationships/hyperlink" Target="https://balcaoc.ciencias.ulisboa.pt/servico/id=574" TargetMode="External"/><Relationship Id="rId7" Type="http://schemas.openxmlformats.org/officeDocument/2006/relationships/hyperlink" Target="https://balcaoc.ciencias.ulisboa.pt/servico/id=57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alcaoc.ciencias.ulisboa.pt/servico/id=571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balcaoc.ciencias.ulisboa.pt/servico/id=575" TargetMode="External"/><Relationship Id="rId10" Type="http://schemas.openxmlformats.org/officeDocument/2006/relationships/hyperlink" Target="https://balcaoc.ciencias.ulisboa.pt/servico/id=577" TargetMode="External"/><Relationship Id="rId4" Type="http://schemas.openxmlformats.org/officeDocument/2006/relationships/hyperlink" Target="https://ciencias.ulisboa.pt/pt/users/jmaalvesfculpt#page=/servicosCake/servicoFormularios/FolhaDeObra" TargetMode="External"/><Relationship Id="rId9" Type="http://schemas.openxmlformats.org/officeDocument/2006/relationships/hyperlink" Target="https://ciencias.ulisboa.pt/pt/reserva-de-lugares-de-estacionamento-para-convidad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maalves@ciencias.ulisboa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iencias.ulisboa.pt/pt/gapsi-marcacoes-e-atividade-clinica" TargetMode="External"/><Relationship Id="rId3" Type="http://schemas.openxmlformats.org/officeDocument/2006/relationships/hyperlink" Target="https://ciencias.ulisboa.pt/pt/planos-de-seguranca" TargetMode="External"/><Relationship Id="rId7" Type="http://schemas.openxmlformats.org/officeDocument/2006/relationships/hyperlink" Target="https://ciencias.ulisboa.pt/pt/gap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encias.ulisboa.pt/pt/saude-no-trabalho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iencias.ulisboa.pt/pt/acoes-formacao-sensibilizacao-seguranca-trabalho" TargetMode="External"/><Relationship Id="rId10" Type="http://schemas.openxmlformats.org/officeDocument/2006/relationships/hyperlink" Target="https://ciencias.ulisboa.pt/pt/gapsi-area-autoajuda-procedimentos-emergencia" TargetMode="External"/><Relationship Id="rId4" Type="http://schemas.openxmlformats.org/officeDocument/2006/relationships/hyperlink" Target="https://ciencias.ulisboa.pt/pt/seguranca-saude-sustentabilidade-boas-praticas" TargetMode="External"/><Relationship Id="rId9" Type="http://schemas.openxmlformats.org/officeDocument/2006/relationships/hyperlink" Target="https://ciencias.ulisboa.pt/pt/gapsi-acoes-formacao-unidades-curricular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lcaoc.ciencias.ulisboa.pt/servico/id=618" TargetMode="External"/><Relationship Id="rId3" Type="http://schemas.openxmlformats.org/officeDocument/2006/relationships/hyperlink" Target="https://ciencias.ulisboa.pt/pt/laboratorio-vivo-para-a-sustentabilidade" TargetMode="External"/><Relationship Id="rId7" Type="http://schemas.openxmlformats.org/officeDocument/2006/relationships/hyperlink" Target="https://balcaoc.ciencias.ulisboa.pt/servico/id=6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encias.ulisboa.pt/pt/sustentabilidade-concurso-ideias" TargetMode="External"/><Relationship Id="rId5" Type="http://schemas.openxmlformats.org/officeDocument/2006/relationships/hyperlink" Target="https://ciencias.ulisboa.pt/pt/residuos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ciencias.ulisboa.pt/pt/projetos-sustentabilidade" TargetMode="External"/><Relationship Id="rId9" Type="http://schemas.openxmlformats.org/officeDocument/2006/relationships/hyperlink" Target="https://balcaoc.ciencias.ulisboa.pt/servico/id=6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pediente@ciencias.ulisboa.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10</a:t>
            </a:fld>
            <a:endParaRPr lang="en-US" dirty="0"/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273656-2A0F-428E-8501-6A9DE64BD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1"/>
          <a:stretch/>
        </p:blipFill>
        <p:spPr>
          <a:xfrm>
            <a:off x="1245089" y="1358482"/>
            <a:ext cx="6322038" cy="49663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solidFill>
                  <a:srgbClr val="2C3FB1"/>
                </a:solidFill>
              </a:rPr>
              <a:t>Campus</a:t>
            </a:r>
          </a:p>
          <a:p>
            <a:pPr marL="457200" indent="-457200">
              <a:buFont typeface="+mj-lt"/>
              <a:buAutoNum type="arabicPeriod" startAt="6"/>
            </a:pPr>
            <a:endParaRPr lang="pt-PT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4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solidFill>
                  <a:srgbClr val="2C3FB1"/>
                </a:solidFill>
              </a:rPr>
              <a:t>Campus</a:t>
            </a:r>
          </a:p>
          <a:p>
            <a:pPr marL="457200" indent="-457200">
              <a:buFont typeface="+mj-lt"/>
              <a:buAutoNum type="arabicPeriod" startAt="6"/>
            </a:pPr>
            <a:endParaRPr lang="pt-PT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4DB194-5B27-4AA7-A693-B8D398EB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570548"/>
            <a:ext cx="50577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12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solidFill>
                  <a:srgbClr val="2C3FB1"/>
                </a:solidFill>
              </a:rPr>
              <a:t>Campus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3"/>
              </a:rPr>
              <a:t>Campus Virtual de Ciências</a:t>
            </a: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Orientação: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Norte: Aeroporto, estádio do Sporting, 2.ª circular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Sul: Torre do Tombo, Faculdade de Letras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Nascente (Este): Campo Grande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Poente (Oeste): C6, Piscinas</a:t>
            </a:r>
          </a:p>
          <a:p>
            <a:pPr lvl="1"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Edifícios: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Circulação (quase) sempre pelo piso 2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Piso térreo (quase) sempre piso 1 (exceção C6, TEC Labs, IBEB, MARE) </a:t>
            </a:r>
          </a:p>
          <a:p>
            <a:pPr lvl="1"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lvl="1"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</p:txBody>
      </p:sp>
      <p:pic>
        <p:nvPicPr>
          <p:cNvPr id="7172" name="Picture 4" descr="Desorientado Ilustrações, Vetores E Clipart De Stock – (648 Stock  Illustrations)">
            <a:extLst>
              <a:ext uri="{FF2B5EF4-FFF2-40B4-BE49-F238E27FC236}">
                <a16:creationId xmlns:a16="http://schemas.microsoft.com/office/drawing/2014/main" id="{3B4AC494-BDDE-489C-BD1C-C522532B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94" y="1110342"/>
            <a:ext cx="2761298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13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solidFill>
                  <a:srgbClr val="2C3FB1"/>
                </a:solidFill>
              </a:rPr>
              <a:t>Campus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Numeração de salas: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b="1" dirty="0">
                <a:solidFill>
                  <a:srgbClr val="2C3FB1"/>
                </a:solidFill>
              </a:rPr>
              <a:t>Sala 6.1.36 (</a:t>
            </a:r>
            <a:r>
              <a:rPr lang="pt-PT" b="1" dirty="0" err="1">
                <a:solidFill>
                  <a:srgbClr val="2C3FB1"/>
                </a:solidFill>
              </a:rPr>
              <a:t>Edifício.Piso.Número</a:t>
            </a:r>
            <a:r>
              <a:rPr lang="pt-PT" b="1" dirty="0">
                <a:solidFill>
                  <a:srgbClr val="2C3FB1"/>
                </a:solidFill>
              </a:rPr>
              <a:t>)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C1 e C2 </a:t>
            </a:r>
            <a:r>
              <a:rPr lang="pt-PT" dirty="0" err="1">
                <a:solidFill>
                  <a:srgbClr val="2C3FB1"/>
                </a:solidFill>
              </a:rPr>
              <a:t>zig-zag</a:t>
            </a:r>
            <a:endParaRPr lang="pt-PT" dirty="0">
              <a:solidFill>
                <a:srgbClr val="2C3FB1"/>
              </a:solidFill>
            </a:endParaRP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C3 e C4 ímpares norte, pares sul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C5, TEC Labs, MARE e IBEB circular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C6 numeração mais baixa sul poente, mais alta norte; Pisos 1 e 2 com configuração diferente dos pisos 3 e 4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C8 numeração mais baixa corpos A e B (Física, sul), mais alta corpos C e D (Química, norte); corpos A e B separados dos corpos C e D a partir do piso 3</a:t>
            </a:r>
          </a:p>
        </p:txBody>
      </p:sp>
      <p:pic>
        <p:nvPicPr>
          <p:cNvPr id="8194" name="Picture 2" descr="Pare de mentir, João! Olimpíada de Matemática gera memes 'nota dez' na web">
            <a:extLst>
              <a:ext uri="{FF2B5EF4-FFF2-40B4-BE49-F238E27FC236}">
                <a16:creationId xmlns:a16="http://schemas.microsoft.com/office/drawing/2014/main" id="{F649E732-ABEB-455E-85EF-0F269CF0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01" y="504465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14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b="1" dirty="0" err="1">
                <a:solidFill>
                  <a:srgbClr val="2C3FB1"/>
                </a:solidFill>
              </a:rPr>
              <a:t>Espaços</a:t>
            </a:r>
            <a:endParaRPr lang="en-US" sz="2400" b="1" dirty="0">
              <a:solidFill>
                <a:srgbClr val="2C3FB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10 departamentos e 19 unidades de I&amp;D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11 edifícios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+15 000 m2 de espaços verdes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+10 bares, cantinas, restaurantes e espaços de refeição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6 bibliotecas e 9 espaços estudante (1 dos quais aberto 24 horas por dia, sala 2.2.20)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HRA, LMG, Edifício Leste (Tapada da Ajuda)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3"/>
              </a:rPr>
              <a:t>Biblioteca</a:t>
            </a:r>
            <a:r>
              <a:rPr lang="pt-PT" dirty="0">
                <a:solidFill>
                  <a:srgbClr val="2C3FB1"/>
                </a:solidFill>
              </a:rPr>
              <a:t>: </a:t>
            </a:r>
            <a:r>
              <a:rPr lang="pt-PT" dirty="0">
                <a:solidFill>
                  <a:srgbClr val="2C3FB1"/>
                </a:solidFill>
                <a:hlinkClick r:id="rId4"/>
              </a:rPr>
              <a:t>pesquisa bibliográfica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5"/>
              </a:rPr>
              <a:t>serviços prestados </a:t>
            </a:r>
            <a:r>
              <a:rPr lang="pt-PT" dirty="0">
                <a:solidFill>
                  <a:srgbClr val="2C3FB1"/>
                </a:solidFill>
              </a:rPr>
              <a:t>(leitura presencial, empréstimo domiciliário, apoio na pesquisa e acesso aos documentos, etc.)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Curiosidades: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+600 gabinetes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+320 laboratórios de ensino e de investigação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+70 salas de aula e 27 anfiteatros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+150 WC (24 mil rolos papel higiénico em 2023)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</p:txBody>
      </p:sp>
      <p:pic>
        <p:nvPicPr>
          <p:cNvPr id="9218" name="Picture 2" descr="Loucura meme cortadas - @ Loja StickerApp">
            <a:extLst>
              <a:ext uri="{FF2B5EF4-FFF2-40B4-BE49-F238E27FC236}">
                <a16:creationId xmlns:a16="http://schemas.microsoft.com/office/drawing/2014/main" id="{9154674D-6584-44C4-9647-F5CBC655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29" y="1091681"/>
            <a:ext cx="1361485" cy="15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ales Memes | Funny Sales Memes | Sales Memes Funny">
            <a:extLst>
              <a:ext uri="{FF2B5EF4-FFF2-40B4-BE49-F238E27FC236}">
                <a16:creationId xmlns:a16="http://schemas.microsoft.com/office/drawing/2014/main" id="{0FDE6A6B-08DF-4742-B6C6-6246ED5A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63" y="4659182"/>
            <a:ext cx="1501451" cy="15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15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b="1" dirty="0" err="1">
                <a:solidFill>
                  <a:srgbClr val="2C3FB1"/>
                </a:solidFill>
              </a:rPr>
              <a:t>Espaços</a:t>
            </a:r>
            <a:endParaRPr lang="en-US" sz="2400" b="1" dirty="0">
              <a:solidFill>
                <a:srgbClr val="2C3FB1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400" b="1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Pedidos de reparação (</a:t>
            </a:r>
            <a:r>
              <a:rPr lang="pt-PT" dirty="0">
                <a:solidFill>
                  <a:srgbClr val="2C3FB1"/>
                </a:solidFill>
                <a:hlinkClick r:id="rId3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4"/>
              </a:rPr>
              <a:t>folha de obra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Pedidos de limpeza (</a:t>
            </a:r>
            <a:r>
              <a:rPr lang="pt-PT" dirty="0">
                <a:solidFill>
                  <a:srgbClr val="2C3FB1"/>
                </a:solidFill>
                <a:hlinkClick r:id="rId5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4"/>
              </a:rPr>
              <a:t>folha de obra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Cartão de visitante para acesso a edifícios (</a:t>
            </a:r>
            <a:r>
              <a:rPr lang="pt-PT" dirty="0">
                <a:solidFill>
                  <a:srgbClr val="2C3FB1"/>
                </a:solidFill>
                <a:hlinkClick r:id="rId6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Reserva de espaços para eventos e outras atividades (diferente de reserva de salas para reuniões) (</a:t>
            </a:r>
            <a:r>
              <a:rPr lang="pt-PT" dirty="0">
                <a:solidFill>
                  <a:srgbClr val="2C3FB1"/>
                </a:solidFill>
                <a:hlinkClick r:id="rId7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Estacionamento: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Pedido de cartão de estacionamento (</a:t>
            </a:r>
            <a:r>
              <a:rPr lang="pt-PT" dirty="0">
                <a:solidFill>
                  <a:srgbClr val="2C3FB1"/>
                </a:solidFill>
                <a:hlinkClick r:id="rId8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Pagamento anual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Reserva de lugares para convidados (</a:t>
            </a:r>
            <a:r>
              <a:rPr lang="pt-PT" dirty="0">
                <a:solidFill>
                  <a:srgbClr val="2C3FB1"/>
                </a:solidFill>
                <a:hlinkClick r:id="rId3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9"/>
              </a:rPr>
              <a:t>instruções no portal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Perdidos e achados (</a:t>
            </a:r>
            <a:r>
              <a:rPr lang="pt-PT" dirty="0">
                <a:solidFill>
                  <a:srgbClr val="2C3FB1"/>
                </a:solidFill>
                <a:hlinkClick r:id="rId10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</p:txBody>
      </p:sp>
      <p:pic>
        <p:nvPicPr>
          <p:cNvPr id="10242" name="Picture 2" descr="Mechanic Man Logo, Handyman for Service, Repairman or Maintenance Mascot  Concept Cartoon Character Design Isolated illustration 21936265 PNG">
            <a:extLst>
              <a:ext uri="{FF2B5EF4-FFF2-40B4-BE49-F238E27FC236}">
                <a16:creationId xmlns:a16="http://schemas.microsoft.com/office/drawing/2014/main" id="{A34596A5-A9C2-47F0-BCFB-30036B24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96" y="1054359"/>
            <a:ext cx="1141792" cy="21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0172" y="6380597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16</a:t>
            </a:fld>
            <a:endParaRPr lang="en-US" dirty="0"/>
          </a:p>
          <a:p>
            <a:endParaRPr lang="en-US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F0CF9585-2E3A-44EA-E364-FD467E55A759}"/>
              </a:ext>
            </a:extLst>
          </p:cNvPr>
          <p:cNvSpPr txBox="1">
            <a:spLocks/>
          </p:cNvSpPr>
          <p:nvPr/>
        </p:nvSpPr>
        <p:spPr>
          <a:xfrm>
            <a:off x="89756" y="921353"/>
            <a:ext cx="8964488" cy="56330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pt-PT" sz="5400" b="1" cap="small" spc="200" dirty="0">
                <a:solidFill>
                  <a:srgbClr val="FF0000"/>
                </a:solidFill>
              </a:rPr>
              <a:t>QUESTÕES?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pt-PT" sz="2400" b="1" cap="small" spc="200" dirty="0">
              <a:solidFill>
                <a:srgbClr val="FF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SzPct val="100000"/>
            </a:pPr>
            <a:endParaRPr lang="pt-PT" sz="2800" dirty="0">
              <a:solidFill>
                <a:srgbClr val="00359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pt-PT" sz="2800" dirty="0">
              <a:solidFill>
                <a:srgbClr val="00359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2563">
              <a:spcBef>
                <a:spcPts val="600"/>
              </a:spcBef>
              <a:buFont typeface="Wingdings" pitchFamily="2" charset="2"/>
              <a:buChar char="ü"/>
            </a:pPr>
            <a:endParaRPr lang="pt-PT" sz="2800" dirty="0">
              <a:solidFill>
                <a:srgbClr val="00359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5" descr="Uma imagem com texto, Cara humana, homem, Notícias&#10;&#10;Descrição gerada automaticamente">
            <a:extLst>
              <a:ext uri="{FF2B5EF4-FFF2-40B4-BE49-F238E27FC236}">
                <a16:creationId xmlns:a16="http://schemas.microsoft.com/office/drawing/2014/main" id="{AFDE782C-AA48-A369-AB08-115D76CD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416" y="2263775"/>
            <a:ext cx="4947168" cy="27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0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6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751114" y="1371600"/>
            <a:ext cx="7594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C3FB1"/>
                </a:solidFill>
              </a:rPr>
              <a:t>Acolhimento</a:t>
            </a:r>
            <a:r>
              <a:rPr lang="en-US" sz="2400" b="1" dirty="0">
                <a:solidFill>
                  <a:srgbClr val="2C3FB1"/>
                </a:solidFill>
              </a:rPr>
              <a:t> </a:t>
            </a:r>
            <a:r>
              <a:rPr lang="en-US" sz="2400" b="1" dirty="0" err="1">
                <a:solidFill>
                  <a:srgbClr val="2C3FB1"/>
                </a:solidFill>
              </a:rPr>
              <a:t>aos</a:t>
            </a:r>
            <a:r>
              <a:rPr lang="en-US" sz="2400" b="1" dirty="0">
                <a:solidFill>
                  <a:srgbClr val="2C3FB1"/>
                </a:solidFill>
              </a:rPr>
              <a:t> </a:t>
            </a:r>
            <a:r>
              <a:rPr lang="en-US" sz="2400" b="1" dirty="0" err="1">
                <a:solidFill>
                  <a:srgbClr val="2C3FB1"/>
                </a:solidFill>
              </a:rPr>
              <a:t>novos</a:t>
            </a:r>
            <a:r>
              <a:rPr lang="en-US" sz="2400" b="1" dirty="0">
                <a:solidFill>
                  <a:srgbClr val="2C3FB1"/>
                </a:solidFill>
              </a:rPr>
              <a:t> </a:t>
            </a:r>
            <a:r>
              <a:rPr lang="en-US" sz="2400" b="1" dirty="0" err="1">
                <a:solidFill>
                  <a:srgbClr val="2C3FB1"/>
                </a:solidFill>
              </a:rPr>
              <a:t>funcionários</a:t>
            </a:r>
            <a:r>
              <a:rPr lang="en-US" sz="2400" b="1" dirty="0">
                <a:solidFill>
                  <a:srgbClr val="2C3FB1"/>
                </a:solidFill>
              </a:rPr>
              <a:t> </a:t>
            </a:r>
            <a:r>
              <a:rPr lang="en-US" sz="2400" b="1" dirty="0" err="1">
                <a:solidFill>
                  <a:srgbClr val="2C3FB1"/>
                </a:solidFill>
              </a:rPr>
              <a:t>não</a:t>
            </a:r>
            <a:r>
              <a:rPr lang="en-US" sz="2400" b="1" dirty="0">
                <a:solidFill>
                  <a:srgbClr val="2C3FB1"/>
                </a:solidFill>
              </a:rPr>
              <a:t> </a:t>
            </a:r>
            <a:r>
              <a:rPr lang="en-US" sz="2400" b="1" dirty="0" err="1">
                <a:solidFill>
                  <a:srgbClr val="2C3FB1"/>
                </a:solidFill>
              </a:rPr>
              <a:t>docentes</a:t>
            </a:r>
            <a:r>
              <a:rPr lang="en-US" sz="2400" b="1" dirty="0">
                <a:solidFill>
                  <a:srgbClr val="2C3FB1"/>
                </a:solidFill>
              </a:rPr>
              <a:t> da Ciências ULisboa</a:t>
            </a:r>
          </a:p>
          <a:p>
            <a:pPr algn="ctr"/>
            <a:endParaRPr lang="en-US" sz="2400" b="1" dirty="0">
              <a:solidFill>
                <a:srgbClr val="2C3FB1"/>
              </a:solidFill>
            </a:endParaRPr>
          </a:p>
          <a:p>
            <a:pPr algn="ctr"/>
            <a:r>
              <a:rPr lang="en-US" sz="2400" b="1" dirty="0">
                <a:solidFill>
                  <a:srgbClr val="2C3FB1"/>
                </a:solidFill>
              </a:rPr>
              <a:t>Segurança Saúde Trabalho e Campus</a:t>
            </a:r>
          </a:p>
          <a:p>
            <a:pPr algn="ctr"/>
            <a:endParaRPr lang="en-US" sz="2400" b="1" dirty="0">
              <a:solidFill>
                <a:srgbClr val="2C3FB1"/>
              </a:solidFill>
            </a:endParaRPr>
          </a:p>
          <a:p>
            <a:pPr algn="ctr"/>
            <a:r>
              <a:rPr lang="en-US" sz="2400" b="1" dirty="0">
                <a:solidFill>
                  <a:srgbClr val="2C3FB1"/>
                </a:solidFill>
              </a:rPr>
              <a:t>Júlia Alves</a:t>
            </a:r>
          </a:p>
          <a:p>
            <a:pPr algn="ctr"/>
            <a:r>
              <a:rPr lang="en-US" sz="2400" b="1" dirty="0">
                <a:solidFill>
                  <a:srgbClr val="2C3FB1"/>
                </a:solidFill>
              </a:rPr>
              <a:t>Direção Técnica</a:t>
            </a:r>
          </a:p>
          <a:p>
            <a:pPr algn="ctr"/>
            <a:r>
              <a:rPr lang="en-US" sz="2400" b="1" dirty="0">
                <a:solidFill>
                  <a:srgbClr val="2C3FB1"/>
                </a:solidFill>
              </a:rPr>
              <a:t>direcaotecnica@ciencias.ulisboa.pt</a:t>
            </a:r>
          </a:p>
          <a:p>
            <a:pPr algn="ctr"/>
            <a:r>
              <a:rPr lang="en-US" sz="2400" b="1" dirty="0">
                <a:solidFill>
                  <a:srgbClr val="2C3FB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jmaalves@ciencias.ulisboa.pt</a:t>
            </a:r>
            <a:endParaRPr lang="en-US" sz="2400" b="1" dirty="0">
              <a:solidFill>
                <a:srgbClr val="2C3FB1"/>
              </a:solidFill>
            </a:endParaRPr>
          </a:p>
          <a:p>
            <a:pPr algn="ctr"/>
            <a:r>
              <a:rPr lang="en-US" sz="2400" b="1" dirty="0" err="1">
                <a:solidFill>
                  <a:srgbClr val="2C3FB1"/>
                </a:solidFill>
              </a:rPr>
              <a:t>Tlm</a:t>
            </a:r>
            <a:r>
              <a:rPr lang="en-US" sz="2400" b="1" dirty="0">
                <a:solidFill>
                  <a:srgbClr val="2C3FB1"/>
                </a:solidFill>
              </a:rPr>
              <a:t>. 914957401</a:t>
            </a:r>
          </a:p>
          <a:p>
            <a:pPr algn="ctr"/>
            <a:endParaRPr lang="en-US" sz="2400" b="1" dirty="0">
              <a:solidFill>
                <a:srgbClr val="2C3FB1"/>
              </a:solidFill>
            </a:endParaRPr>
          </a:p>
        </p:txBody>
      </p:sp>
      <p:pic>
        <p:nvPicPr>
          <p:cNvPr id="1028" name="Picture 4" descr="Best Welcome to the Team Memes (2024)">
            <a:extLst>
              <a:ext uri="{FF2B5EF4-FFF2-40B4-BE49-F238E27FC236}">
                <a16:creationId xmlns:a16="http://schemas.microsoft.com/office/drawing/2014/main" id="{C6794AFA-80C3-4E1A-BD62-B5C93824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67" y="4394718"/>
            <a:ext cx="1286452" cy="16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39146" y="998376"/>
            <a:ext cx="7594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C3FB1"/>
                </a:solidFill>
              </a:rPr>
              <a:t>Segurança Saúde Trabalho e Campus</a:t>
            </a: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r>
              <a:rPr lang="en-US" sz="2400" b="1" dirty="0" err="1">
                <a:solidFill>
                  <a:srgbClr val="2C3FB1"/>
                </a:solidFill>
              </a:rPr>
              <a:t>Programa</a:t>
            </a:r>
            <a:r>
              <a:rPr lang="en-US" sz="2400" b="1" dirty="0">
                <a:solidFill>
                  <a:srgbClr val="2C3FB1"/>
                </a:solidFill>
              </a:rPr>
              <a:t>:</a:t>
            </a:r>
          </a:p>
          <a:p>
            <a:endParaRPr lang="en-US" sz="2400" b="1" dirty="0">
              <a:solidFill>
                <a:srgbClr val="2C3FB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2C3FB1"/>
                </a:solidFill>
              </a:rPr>
              <a:t>Apresentação</a:t>
            </a:r>
            <a:r>
              <a:rPr lang="en-US" sz="2400" dirty="0">
                <a:solidFill>
                  <a:srgbClr val="2C3FB1"/>
                </a:solidFill>
              </a:rPr>
              <a:t> da Direção Técnica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2C3FB1"/>
                </a:solidFill>
              </a:rPr>
              <a:t>Emergências</a:t>
            </a:r>
            <a:endParaRPr lang="en-US" sz="2400" dirty="0">
              <a:solidFill>
                <a:srgbClr val="2C3FB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2C3FB1"/>
                </a:solidFill>
              </a:rPr>
              <a:t>Segurança e Saúde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2C3FB1"/>
                </a:solidFill>
              </a:rPr>
              <a:t>Sustentabilidade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2C3FB1"/>
                </a:solidFill>
              </a:rPr>
              <a:t>Expediente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2C3FB1"/>
                </a:solidFill>
              </a:rPr>
              <a:t>Campus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2C3FB1"/>
                </a:solidFill>
              </a:rPr>
              <a:t>Espaços</a:t>
            </a:r>
            <a:endParaRPr lang="en-US" sz="2400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  <p:pic>
        <p:nvPicPr>
          <p:cNvPr id="2052" name="Picture 4" descr="Menu Cartoon Images - Free Download on Freepik">
            <a:extLst>
              <a:ext uri="{FF2B5EF4-FFF2-40B4-BE49-F238E27FC236}">
                <a16:creationId xmlns:a16="http://schemas.microsoft.com/office/drawing/2014/main" id="{508B3429-1876-4DC6-AC09-3F13EA10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9" y="14538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2C3FB1"/>
                </a:solidFill>
              </a:rPr>
              <a:t>Apresentação</a:t>
            </a:r>
            <a:r>
              <a:rPr lang="en-US" sz="2400" b="1" dirty="0">
                <a:solidFill>
                  <a:srgbClr val="2C3FB1"/>
                </a:solidFill>
              </a:rPr>
              <a:t> da Direção Técnica</a:t>
            </a: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rgbClr val="2C3FB1"/>
                </a:solidFill>
              </a:rPr>
              <a:t>Segurança de pessoas e bens, saúde, sustentabilidade, acervo documental, operacionalização e manutenção das instalações e outras infraestruturas</a:t>
            </a:r>
            <a:endParaRPr lang="en-US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6F47A90-FF07-4DE8-AB6A-1030EF70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392129"/>
              </p:ext>
            </p:extLst>
          </p:nvPr>
        </p:nvGraphicFramePr>
        <p:xfrm>
          <a:off x="1152939" y="2220528"/>
          <a:ext cx="68381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O labirinto - HenriCartoon">
            <a:extLst>
              <a:ext uri="{FF2B5EF4-FFF2-40B4-BE49-F238E27FC236}">
                <a16:creationId xmlns:a16="http://schemas.microsoft.com/office/drawing/2014/main" id="{A28D768C-D5F8-40A6-B079-7B8CEE7E6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/>
          <a:stretch/>
        </p:blipFill>
        <p:spPr bwMode="auto">
          <a:xfrm>
            <a:off x="265729" y="4609322"/>
            <a:ext cx="1514475" cy="15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err="1">
                <a:solidFill>
                  <a:srgbClr val="2C3FB1"/>
                </a:solidFill>
              </a:rPr>
              <a:t>Emergências</a:t>
            </a:r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DEB5B1-C56A-4B02-824F-51EB48E82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9" y="1596630"/>
            <a:ext cx="7801904" cy="43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10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59" y="1915360"/>
            <a:ext cx="7667625" cy="381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096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87025" y="6340247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6</a:t>
            </a:fld>
            <a:endParaRPr lang="en-US"/>
          </a:p>
          <a:p>
            <a:endParaRPr lang="en-US" dirty="0"/>
          </a:p>
        </p:txBody>
      </p:sp>
      <p:sp>
        <p:nvSpPr>
          <p:cNvPr id="6" name="Rectângulo 3"/>
          <p:cNvSpPr/>
          <p:nvPr/>
        </p:nvSpPr>
        <p:spPr>
          <a:xfrm>
            <a:off x="658655" y="5833955"/>
            <a:ext cx="768648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dirty="0">
                <a:solidFill>
                  <a:srgbClr val="2C3FB1"/>
                </a:solidFill>
              </a:rPr>
              <a:t>www.ciencias.ulisboa.pt/g3s           |           g3s@ciencias.ulisboa.pt</a:t>
            </a:r>
            <a:endParaRPr lang="pt-PT" sz="2400" b="1" dirty="0"/>
          </a:p>
        </p:txBody>
      </p:sp>
      <p:sp>
        <p:nvSpPr>
          <p:cNvPr id="9" name="Rectângulo 3">
            <a:extLst>
              <a:ext uri="{FF2B5EF4-FFF2-40B4-BE49-F238E27FC236}">
                <a16:creationId xmlns:a16="http://schemas.microsoft.com/office/drawing/2014/main" id="{983E772C-98DE-41BA-9D78-D685592F8402}"/>
              </a:ext>
            </a:extLst>
          </p:cNvPr>
          <p:cNvSpPr/>
          <p:nvPr/>
        </p:nvSpPr>
        <p:spPr>
          <a:xfrm>
            <a:off x="809629" y="959093"/>
            <a:ext cx="768648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pt-PT" sz="3200" b="1" dirty="0">
                <a:solidFill>
                  <a:srgbClr val="2C3FB1"/>
                </a:solidFill>
              </a:rPr>
              <a:t>Em caso de </a:t>
            </a:r>
            <a:r>
              <a:rPr lang="pt-PT" sz="3200" b="1" dirty="0">
                <a:solidFill>
                  <a:srgbClr val="00B050"/>
                </a:solidFill>
              </a:rPr>
              <a:t>EVACUAÇÃO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Logo que toque o alarme, deve dar início à evacuação do edifício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Siga as instruções de evacuação e oriente-se pela sinalização afixada ao longo dos caminhos de evacuação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Cumpra as indicações das equipas de emergência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Nunca utilize os elevadores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Nunca volte atrás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100" b="1" dirty="0">
                <a:solidFill>
                  <a:srgbClr val="2C3FB1"/>
                </a:solidFill>
              </a:rPr>
              <a:t>Procure formar uma fila indiana com os outros ocupantes, sem correr, mas em passo apressado, até ao ponto de reunião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2486C1-A494-4234-9B30-F9D67A1D5396}"/>
              </a:ext>
            </a:extLst>
          </p:cNvPr>
          <p:cNvSpPr/>
          <p:nvPr/>
        </p:nvSpPr>
        <p:spPr>
          <a:xfrm>
            <a:off x="946103" y="5603802"/>
            <a:ext cx="4665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2C3FB1"/>
                </a:solidFill>
              </a:rPr>
              <a:t>https://ciencias.ulisboa.pt/pt/emergencia</a:t>
            </a:r>
          </a:p>
        </p:txBody>
      </p:sp>
    </p:spTree>
    <p:extLst>
      <p:ext uri="{BB962C8B-B14F-4D97-AF65-F5344CB8AC3E}">
        <p14:creationId xmlns:p14="http://schemas.microsoft.com/office/powerpoint/2010/main" val="224427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7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2C3FB1"/>
                </a:solidFill>
              </a:rPr>
              <a:t>Segurança e Saúde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C3FB1"/>
                </a:solidFill>
                <a:hlinkClick r:id="rId3"/>
              </a:rPr>
              <a:t>Planos</a:t>
            </a:r>
            <a:r>
              <a:rPr lang="en-US" dirty="0">
                <a:solidFill>
                  <a:srgbClr val="2C3FB1"/>
                </a:solidFill>
                <a:hlinkClick r:id="rId3"/>
              </a:rPr>
              <a:t> de segurança e </a:t>
            </a:r>
            <a:r>
              <a:rPr lang="en-US" dirty="0" err="1">
                <a:solidFill>
                  <a:srgbClr val="2C3FB1"/>
                </a:solidFill>
                <a:hlinkClick r:id="rId3"/>
              </a:rPr>
              <a:t>simulacros</a:t>
            </a:r>
            <a:endParaRPr lang="en-US" dirty="0">
              <a:solidFill>
                <a:srgbClr val="2C3F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C3FB1"/>
                </a:solidFill>
              </a:rPr>
              <a:t>Laboratórios</a:t>
            </a:r>
            <a:r>
              <a:rPr lang="en-US" dirty="0">
                <a:solidFill>
                  <a:srgbClr val="2C3FB1"/>
                </a:solidFill>
              </a:rPr>
              <a:t>: </a:t>
            </a:r>
            <a:r>
              <a:rPr lang="en-US" dirty="0" err="1">
                <a:solidFill>
                  <a:srgbClr val="2C3FB1"/>
                </a:solidFill>
                <a:hlinkClick r:id="rId4"/>
              </a:rPr>
              <a:t>Regras</a:t>
            </a:r>
            <a:r>
              <a:rPr lang="en-US" dirty="0">
                <a:solidFill>
                  <a:srgbClr val="2C3FB1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2C3FB1"/>
                </a:solidFill>
                <a:hlinkClick r:id="rId4"/>
              </a:rPr>
              <a:t>gerais</a:t>
            </a:r>
            <a:r>
              <a:rPr lang="en-US" dirty="0">
                <a:solidFill>
                  <a:srgbClr val="2C3FB1"/>
                </a:solidFill>
                <a:hlinkClick r:id="rId4"/>
              </a:rPr>
              <a:t> de segurança em </a:t>
            </a:r>
            <a:r>
              <a:rPr lang="en-US" dirty="0" err="1">
                <a:solidFill>
                  <a:srgbClr val="2C3FB1"/>
                </a:solidFill>
                <a:hlinkClick r:id="rId4"/>
              </a:rPr>
              <a:t>laboratório</a:t>
            </a:r>
            <a:r>
              <a:rPr lang="en-US" dirty="0">
                <a:solidFill>
                  <a:srgbClr val="2C3FB1"/>
                </a:solidFill>
                <a:hlinkClick r:id="rId4"/>
              </a:rPr>
              <a:t> </a:t>
            </a:r>
            <a:r>
              <a:rPr lang="en-US" dirty="0">
                <a:solidFill>
                  <a:srgbClr val="2C3FB1"/>
                </a:solidFill>
              </a:rPr>
              <a:t>(</a:t>
            </a:r>
            <a:r>
              <a:rPr lang="pt-PT" dirty="0">
                <a:solidFill>
                  <a:srgbClr val="2C3FB1"/>
                </a:solidFill>
              </a:rPr>
              <a:t>Despacho D/16/2022, do diretor)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  <a:hlinkClick r:id="rId5"/>
              </a:rPr>
              <a:t>UC Prevenção de riscos e segurança em laboratório </a:t>
            </a:r>
            <a:r>
              <a:rPr lang="pt-PT" dirty="0">
                <a:solidFill>
                  <a:srgbClr val="2C3FB1"/>
                </a:solidFill>
              </a:rPr>
              <a:t>&gt; acesso livre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  <a:hlinkClick r:id="rId6"/>
              </a:rPr>
              <a:t>Saúde do Trabalho</a:t>
            </a:r>
            <a:r>
              <a:rPr lang="pt-PT" dirty="0">
                <a:solidFill>
                  <a:srgbClr val="2C3FB1"/>
                </a:solidFill>
              </a:rPr>
              <a:t>: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</a:rPr>
              <a:t>Está a ser implementada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</a:rPr>
              <a:t>Exames ocasionais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</a:rPr>
              <a:t>Não é medicina geral e familiar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  <a:hlinkClick r:id="rId7"/>
              </a:rPr>
              <a:t>Apoio psicológico</a:t>
            </a:r>
            <a:r>
              <a:rPr lang="pt-PT" dirty="0">
                <a:solidFill>
                  <a:srgbClr val="2C3FB1"/>
                </a:solidFill>
              </a:rPr>
              <a:t>: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2C3FB1"/>
                </a:solidFill>
              </a:rPr>
              <a:t>GAPsi</a:t>
            </a:r>
            <a:endParaRPr lang="pt-PT" dirty="0">
              <a:solidFill>
                <a:srgbClr val="2C3FB1"/>
              </a:solidFill>
            </a:endParaRP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C3FB1"/>
                </a:solidFill>
                <a:hlinkClick r:id="rId8"/>
              </a:rPr>
              <a:t>Consultas de psicologia clínica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9"/>
              </a:rPr>
              <a:t>Ações de formação e UC - competências transversais</a:t>
            </a:r>
            <a:r>
              <a:rPr lang="pt-PT" dirty="0">
                <a:solidFill>
                  <a:srgbClr val="2C3FB1"/>
                </a:solidFill>
              </a:rPr>
              <a:t>, </a:t>
            </a:r>
            <a:r>
              <a:rPr lang="pt-PT" dirty="0">
                <a:solidFill>
                  <a:srgbClr val="2C3FB1"/>
                </a:solidFill>
                <a:hlinkClick r:id="rId10"/>
              </a:rPr>
              <a:t>textos de autoajuda</a:t>
            </a:r>
            <a:endParaRPr lang="pt-PT" dirty="0">
              <a:solidFill>
                <a:srgbClr val="2C3FB1"/>
              </a:solidFill>
            </a:endParaRPr>
          </a:p>
          <a:p>
            <a:pPr marL="625475" lvl="1" indent="-168275">
              <a:buFont typeface="Arial" panose="020B0604020202020204" pitchFamily="34" charset="0"/>
              <a:buChar char="•"/>
            </a:pPr>
            <a:endParaRPr lang="pt-PT" dirty="0">
              <a:solidFill>
                <a:srgbClr val="2C3FB1"/>
              </a:solidFill>
            </a:endParaRPr>
          </a:p>
        </p:txBody>
      </p:sp>
      <p:pic>
        <p:nvPicPr>
          <p:cNvPr id="4098" name="Picture 2" descr="In case of fire, use stairs&quot; Sticker for Sale by ApparelFactory | Redbubble">
            <a:extLst>
              <a:ext uri="{FF2B5EF4-FFF2-40B4-BE49-F238E27FC236}">
                <a16:creationId xmlns:a16="http://schemas.microsoft.com/office/drawing/2014/main" id="{4A807011-96FA-4137-9AA4-269989282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10600" r="17174" b="10598"/>
          <a:stretch/>
        </p:blipFill>
        <p:spPr bwMode="auto">
          <a:xfrm>
            <a:off x="7338015" y="970384"/>
            <a:ext cx="1393955" cy="1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8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rgbClr val="2C3FB1"/>
                </a:solidFill>
              </a:rPr>
              <a:t>Sustentabilidade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b="1" dirty="0">
              <a:solidFill>
                <a:srgbClr val="2C3FB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3"/>
              </a:rPr>
              <a:t>Laboratório Vivo para a Sustentabilidade:</a:t>
            </a:r>
            <a:endParaRPr lang="pt-PT" dirty="0">
              <a:solidFill>
                <a:srgbClr val="2C3FB1"/>
              </a:solidFill>
            </a:endParaRP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Boas práticas: Desligar luzes, monitores, usar escadas, reduzir descartáveis, reduzir produção de resíduos, reutilizar, etc.</a:t>
            </a: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4"/>
              </a:rPr>
              <a:t>Projetos @Ciências</a:t>
            </a:r>
            <a:endParaRPr lang="pt-PT" dirty="0">
              <a:solidFill>
                <a:srgbClr val="2C3FB1"/>
              </a:solidFill>
              <a:hlinkClick r:id="rId5"/>
            </a:endParaRP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6"/>
              </a:rPr>
              <a:t>Concurso de ideias</a:t>
            </a:r>
            <a:endParaRPr lang="pt-PT" dirty="0">
              <a:solidFill>
                <a:srgbClr val="2C3FB1"/>
              </a:solidFill>
            </a:endParaRP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Semana da sustentabilidade – 15 a 19 de abril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  <a:hlinkClick r:id="rId5"/>
              </a:rPr>
              <a:t>Resíduos:</a:t>
            </a:r>
            <a:endParaRPr lang="pt-PT" dirty="0">
              <a:solidFill>
                <a:srgbClr val="2C3FB1"/>
              </a:solidFill>
            </a:endParaRP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Perigosos (Balcão C: </a:t>
            </a:r>
            <a:r>
              <a:rPr lang="pt-PT" dirty="0">
                <a:solidFill>
                  <a:srgbClr val="2C3FB1"/>
                </a:solidFill>
                <a:hlinkClick r:id="rId7"/>
              </a:rPr>
              <a:t>rotina</a:t>
            </a:r>
            <a:r>
              <a:rPr lang="pt-PT" dirty="0">
                <a:solidFill>
                  <a:srgbClr val="2C3FB1"/>
                </a:solidFill>
              </a:rPr>
              <a:t> e </a:t>
            </a:r>
            <a:r>
              <a:rPr lang="pt-PT" dirty="0">
                <a:solidFill>
                  <a:srgbClr val="2C3FB1"/>
                </a:solidFill>
                <a:hlinkClick r:id="rId8"/>
              </a:rPr>
              <a:t>especiais</a:t>
            </a:r>
            <a:r>
              <a:rPr lang="pt-PT" dirty="0">
                <a:solidFill>
                  <a:srgbClr val="2C3FB1"/>
                </a:solidFill>
              </a:rPr>
              <a:t>)</a:t>
            </a: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Valorização e reciclagem (</a:t>
            </a:r>
            <a:r>
              <a:rPr lang="pt-PT" dirty="0">
                <a:solidFill>
                  <a:srgbClr val="2C3FB1"/>
                </a:solidFill>
                <a:hlinkClick r:id="rId9"/>
              </a:rPr>
              <a:t>Balcão C</a:t>
            </a:r>
            <a:r>
              <a:rPr lang="pt-PT" dirty="0">
                <a:solidFill>
                  <a:srgbClr val="2C3FB1"/>
                </a:solidFill>
              </a:rPr>
              <a:t>): não esquecer abate de património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  <a:p>
            <a:endParaRPr lang="en-US" sz="2400" b="1" dirty="0">
              <a:solidFill>
                <a:srgbClr val="2C3FB1"/>
              </a:solidFill>
            </a:endParaRPr>
          </a:p>
        </p:txBody>
      </p:sp>
      <p:pic>
        <p:nvPicPr>
          <p:cNvPr id="5122" name="Picture 2" descr="How to Begin a Career in Sustainability | Career Development">
            <a:extLst>
              <a:ext uri="{FF2B5EF4-FFF2-40B4-BE49-F238E27FC236}">
                <a16:creationId xmlns:a16="http://schemas.microsoft.com/office/drawing/2014/main" id="{CEBC97A4-68F0-4E43-82D1-13F0C767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43" y="2211355"/>
            <a:ext cx="163131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pPr/>
              <a:t>9</a:t>
            </a:fld>
            <a:endParaRPr lang="en-US" dirty="0"/>
          </a:p>
          <a:p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08896F-D744-2C47-668D-500038242AD3}"/>
              </a:ext>
            </a:extLst>
          </p:cNvPr>
          <p:cNvSpPr txBox="1"/>
          <p:nvPr/>
        </p:nvSpPr>
        <p:spPr>
          <a:xfrm>
            <a:off x="648477" y="970384"/>
            <a:ext cx="7594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dirty="0">
                <a:solidFill>
                  <a:srgbClr val="2C3FB1"/>
                </a:solidFill>
              </a:rPr>
              <a:t>Expediente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Registo de entrada e saída dos ofícios:</a:t>
            </a: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Papel/assinaturas manuscritas:</a:t>
            </a: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Registo de saída manual no GGDAE &gt; envio direto e-mail pelas US</a:t>
            </a:r>
          </a:p>
          <a:p>
            <a:pPr lvl="2"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Documentos assinados eletronicamente e enviados por e-mail pelas US: </a:t>
            </a: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Enviar PDF posteriormente para </a:t>
            </a:r>
            <a:r>
              <a:rPr lang="pt-PT" dirty="0">
                <a:solidFill>
                  <a:srgbClr val="2C3FB1"/>
                </a:solidFill>
                <a:hlinkClick r:id="rId3"/>
              </a:rPr>
              <a:t>expediente@ciencias.ulisboa.pt</a:t>
            </a:r>
            <a:endParaRPr lang="pt-PT" dirty="0">
              <a:solidFill>
                <a:srgbClr val="2C3FB1"/>
              </a:solidFill>
            </a:endParaRP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Indicar data do envio/receção</a:t>
            </a: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Alternativa: colocar o expediente em BCC quando se envia</a:t>
            </a:r>
          </a:p>
          <a:p>
            <a:pPr lvl="2">
              <a:tabLst>
                <a:tab pos="177800" algn="l"/>
              </a:tabLst>
            </a:pPr>
            <a:endParaRPr lang="pt-PT" dirty="0">
              <a:solidFill>
                <a:srgbClr val="2C3FB1"/>
              </a:solidFill>
            </a:endParaRPr>
          </a:p>
          <a:p>
            <a:pPr marL="635000" lvl="1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Documentos recebidos diretamente por e-mail pelas US: </a:t>
            </a: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Encaminhar posteriormente o e-mail para </a:t>
            </a:r>
            <a:r>
              <a:rPr lang="pt-PT" dirty="0">
                <a:solidFill>
                  <a:srgbClr val="2C3FB1"/>
                </a:solidFill>
                <a:hlinkClick r:id="rId3"/>
              </a:rPr>
              <a:t>expediente@ciencias.ulisboa.pt</a:t>
            </a:r>
            <a:endParaRPr lang="pt-PT" dirty="0">
              <a:solidFill>
                <a:srgbClr val="2C3FB1"/>
              </a:solidFill>
            </a:endParaRPr>
          </a:p>
          <a:p>
            <a:pPr marL="1092200" lvl="2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pt-PT" sz="2400" b="1" dirty="0">
              <a:solidFill>
                <a:srgbClr val="2C3FB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pt-PT" dirty="0">
                <a:solidFill>
                  <a:srgbClr val="2C3FB1"/>
                </a:solidFill>
              </a:rPr>
              <a:t>Eliminação de documentação: consultar GGDAE (smsimoes@ciencias.ulisboa.pt), atenção a dados pessoais</a:t>
            </a:r>
          </a:p>
        </p:txBody>
      </p:sp>
      <p:pic>
        <p:nvPicPr>
          <p:cNvPr id="6146" name="Picture 2" descr="Marco de correio... - CORREIO da GUARDA">
            <a:extLst>
              <a:ext uri="{FF2B5EF4-FFF2-40B4-BE49-F238E27FC236}">
                <a16:creationId xmlns:a16="http://schemas.microsoft.com/office/drawing/2014/main" id="{BCD8643C-9902-4101-AC71-AB0484B3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r="18775"/>
          <a:stretch/>
        </p:blipFill>
        <p:spPr bwMode="auto">
          <a:xfrm>
            <a:off x="149290" y="2594642"/>
            <a:ext cx="858416" cy="21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885</Words>
  <Application>Microsoft Office PowerPoint</Application>
  <PresentationFormat>Apresentação no Ecrã (4:3)</PresentationFormat>
  <Paragraphs>198</Paragraphs>
  <Slides>17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dos diapositivos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Wingdings</vt:lpstr>
      <vt:lpstr>Office Theme</vt:lpstr>
      <vt:lpstr>Custom Design</vt:lpstr>
      <vt:lpstr>1_Custom Design</vt:lpstr>
      <vt:lpstr>Modelo de apresentação personalizado</vt:lpstr>
      <vt:lpstr>2_Custom Design</vt:lpstr>
      <vt:lpstr>3_Custom Design</vt:lpstr>
      <vt:lpstr>4_Custom Design</vt:lpstr>
      <vt:lpstr>5_Custom Design</vt:lpstr>
      <vt:lpstr>6_Custom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_</dc:creator>
  <cp:lastModifiedBy>Júlia Alves</cp:lastModifiedBy>
  <cp:revision>234</cp:revision>
  <cp:lastPrinted>2022-11-20T21:51:35Z</cp:lastPrinted>
  <dcterms:created xsi:type="dcterms:W3CDTF">2015-01-29T11:32:11Z</dcterms:created>
  <dcterms:modified xsi:type="dcterms:W3CDTF">2024-02-20T10:16:06Z</dcterms:modified>
</cp:coreProperties>
</file>